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72" r:id="rId3"/>
  </p:sldMasterIdLst>
  <p:handoutMasterIdLst>
    <p:handoutMasterId r:id="rId13"/>
  </p:handoutMasterIdLst>
  <p:sldIdLst>
    <p:sldId id="256" r:id="rId4"/>
    <p:sldId id="265" r:id="rId5"/>
    <p:sldId id="266" r:id="rId6"/>
    <p:sldId id="263" r:id="rId7"/>
    <p:sldId id="264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99E49B-AB60-4544-9A93-BCD659CF3CF9}" type="doc">
      <dgm:prSet loTypeId="urn:microsoft.com/office/officeart/2005/8/layout/chevron2" loCatId="process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5BAC67D-F9ED-45A1-851E-2A186911AB2B}">
      <dgm:prSet phldrT="[Text]" custT="1"/>
      <dgm:spPr/>
      <dgm:t>
        <a:bodyPr/>
        <a:lstStyle/>
        <a:p>
          <a:r>
            <a:rPr lang="en-US" sz="2800" b="1"/>
            <a:t>Step 1</a:t>
          </a:r>
        </a:p>
      </dgm:t>
    </dgm:pt>
    <dgm:pt modelId="{3E074BFA-F367-48A4-B90B-80A0C42FAD49}" type="parTrans" cxnId="{2755C8FA-B369-492F-9215-054BF69D42D8}">
      <dgm:prSet/>
      <dgm:spPr/>
      <dgm:t>
        <a:bodyPr/>
        <a:lstStyle/>
        <a:p>
          <a:endParaRPr lang="en-US" sz="2400"/>
        </a:p>
      </dgm:t>
    </dgm:pt>
    <dgm:pt modelId="{6C2D2AD9-476A-44DA-86D2-1630CCE843BC}" type="sibTrans" cxnId="{2755C8FA-B369-492F-9215-054BF69D42D8}">
      <dgm:prSet/>
      <dgm:spPr/>
      <dgm:t>
        <a:bodyPr/>
        <a:lstStyle/>
        <a:p>
          <a:endParaRPr lang="en-US" sz="2400"/>
        </a:p>
      </dgm:t>
    </dgm:pt>
    <dgm:pt modelId="{2F548769-A5DE-48E8-92C4-C76E52451FD3}">
      <dgm:prSet phldrT="[Text]" custT="1"/>
      <dgm:spPr/>
      <dgm:t>
        <a:bodyPr/>
        <a:lstStyle/>
        <a:p>
          <a:r>
            <a:rPr lang="en-US" sz="1400"/>
            <a:t>Ministries of </a:t>
          </a:r>
          <a:r>
            <a:rPr lang="en-US" sz="1600"/>
            <a:t>Education</a:t>
          </a:r>
          <a:r>
            <a:rPr lang="en-US" sz="1400"/>
            <a:t> should adapt the Model Safe School </a:t>
          </a:r>
          <a:r>
            <a:rPr lang="en-US" sz="1400" dirty="0" err="1"/>
            <a:t>Programme</a:t>
          </a:r>
          <a:r>
            <a:rPr lang="en-US" sz="1400" dirty="0"/>
            <a:t> Policy.</a:t>
          </a:r>
        </a:p>
      </dgm:t>
    </dgm:pt>
    <dgm:pt modelId="{249CDCAF-36DD-42AB-8159-21337DC6D30F}" type="parTrans" cxnId="{CB481BEB-61B7-4B3A-9FDC-AC9A1A91CF65}">
      <dgm:prSet/>
      <dgm:spPr/>
      <dgm:t>
        <a:bodyPr/>
        <a:lstStyle/>
        <a:p>
          <a:endParaRPr lang="en-US" sz="2400"/>
        </a:p>
      </dgm:t>
    </dgm:pt>
    <dgm:pt modelId="{E3D5E02F-5E50-4EA3-BD34-FFA6CF48ADAA}" type="sibTrans" cxnId="{CB481BEB-61B7-4B3A-9FDC-AC9A1A91CF65}">
      <dgm:prSet/>
      <dgm:spPr/>
      <dgm:t>
        <a:bodyPr/>
        <a:lstStyle/>
        <a:p>
          <a:endParaRPr lang="en-US" sz="2400"/>
        </a:p>
      </dgm:t>
    </dgm:pt>
    <dgm:pt modelId="{EA5AB443-A5BE-4B11-B021-BC3AAC0C5119}">
      <dgm:prSet phldrT="[Text]" custT="1"/>
      <dgm:spPr/>
      <dgm:t>
        <a:bodyPr/>
        <a:lstStyle/>
        <a:p>
          <a:r>
            <a:rPr lang="en-US" sz="2800" b="1" dirty="0"/>
            <a:t>Step 2</a:t>
          </a:r>
        </a:p>
      </dgm:t>
    </dgm:pt>
    <dgm:pt modelId="{03BBFA46-1A09-4D61-BB1A-5CDE14D75410}" type="parTrans" cxnId="{72D03089-02EB-474C-A0EA-62ABB020224C}">
      <dgm:prSet/>
      <dgm:spPr/>
      <dgm:t>
        <a:bodyPr/>
        <a:lstStyle/>
        <a:p>
          <a:endParaRPr lang="en-US" sz="2400"/>
        </a:p>
      </dgm:t>
    </dgm:pt>
    <dgm:pt modelId="{456D7B61-341C-4421-91F6-DF6EC1ED30C3}" type="sibTrans" cxnId="{72D03089-02EB-474C-A0EA-62ABB020224C}">
      <dgm:prSet/>
      <dgm:spPr/>
      <dgm:t>
        <a:bodyPr/>
        <a:lstStyle/>
        <a:p>
          <a:endParaRPr lang="en-US" sz="2400"/>
        </a:p>
      </dgm:t>
    </dgm:pt>
    <dgm:pt modelId="{50E20B04-D93E-4033-BA0D-A29F814535A8}">
      <dgm:prSet phldrT="[Text]" custT="1"/>
      <dgm:spPr/>
      <dgm:t>
        <a:bodyPr/>
        <a:lstStyle/>
        <a:p>
          <a:r>
            <a:rPr lang="en-US" sz="1600" b="1" dirty="0">
              <a:solidFill>
                <a:srgbClr val="FF0000"/>
              </a:solidFill>
            </a:rPr>
            <a:t>Assess schools by applying the Safe Checklist and the Green Checklist.</a:t>
          </a:r>
        </a:p>
      </dgm:t>
    </dgm:pt>
    <dgm:pt modelId="{D3C191E7-C1F9-4214-BE40-FE6445223638}" type="parTrans" cxnId="{8E4A2164-2D93-4CCB-A2FC-1CA488681D53}">
      <dgm:prSet/>
      <dgm:spPr/>
      <dgm:t>
        <a:bodyPr/>
        <a:lstStyle/>
        <a:p>
          <a:endParaRPr lang="en-US" sz="2400"/>
        </a:p>
      </dgm:t>
    </dgm:pt>
    <dgm:pt modelId="{B8ED539E-AAD8-4A69-AC2F-F9DF346F33FE}" type="sibTrans" cxnId="{8E4A2164-2D93-4CCB-A2FC-1CA488681D53}">
      <dgm:prSet/>
      <dgm:spPr/>
      <dgm:t>
        <a:bodyPr/>
        <a:lstStyle/>
        <a:p>
          <a:endParaRPr lang="en-US" sz="2400"/>
        </a:p>
      </dgm:t>
    </dgm:pt>
    <dgm:pt modelId="{122A48F6-4E40-4343-8303-CEAB1F6253FD}">
      <dgm:prSet phldrT="[Text]" custT="1"/>
      <dgm:spPr/>
      <dgm:t>
        <a:bodyPr/>
        <a:lstStyle/>
        <a:p>
          <a:r>
            <a:rPr lang="en-US" sz="2800" b="1"/>
            <a:t>Step 3</a:t>
          </a:r>
        </a:p>
      </dgm:t>
    </dgm:pt>
    <dgm:pt modelId="{8318F309-C79A-4B87-A9C0-5E18FE3AA290}" type="parTrans" cxnId="{72DEEC92-881B-4723-BED6-3C7EC152F9C4}">
      <dgm:prSet/>
      <dgm:spPr/>
      <dgm:t>
        <a:bodyPr/>
        <a:lstStyle/>
        <a:p>
          <a:endParaRPr lang="en-US" sz="2400"/>
        </a:p>
      </dgm:t>
    </dgm:pt>
    <dgm:pt modelId="{7220D795-5D70-4C0F-8EF0-B6D936B22B21}" type="sibTrans" cxnId="{72DEEC92-881B-4723-BED6-3C7EC152F9C4}">
      <dgm:prSet/>
      <dgm:spPr/>
      <dgm:t>
        <a:bodyPr/>
        <a:lstStyle/>
        <a:p>
          <a:endParaRPr lang="en-US" sz="2400"/>
        </a:p>
      </dgm:t>
    </dgm:pt>
    <dgm:pt modelId="{6667535E-34DF-4DC5-AC89-492C000FC218}">
      <dgm:prSet phldrT="[Text]" custT="1"/>
      <dgm:spPr/>
      <dgm:t>
        <a:bodyPr/>
        <a:lstStyle/>
        <a:p>
          <a:r>
            <a:rPr lang="en-US" sz="1600" b="1" dirty="0" err="1">
              <a:solidFill>
                <a:srgbClr val="FF0000"/>
              </a:solidFill>
            </a:rPr>
            <a:t>Analyse</a:t>
          </a:r>
          <a:r>
            <a:rPr lang="en-US" sz="1600" b="1" dirty="0">
              <a:solidFill>
                <a:srgbClr val="FF0000"/>
              </a:solidFill>
            </a:rPr>
            <a:t> results of the assessments. </a:t>
          </a:r>
          <a:r>
            <a:rPr lang="en-US" sz="1600" b="0" dirty="0">
              <a:solidFill>
                <a:schemeClr val="tx1"/>
              </a:solidFill>
            </a:rPr>
            <a:t>If a school does not achieve a score of 80%, make recommendations for addressing the deficiencies that have identified. Proceed to Step 4. If the Schools score 80% or higher, move to Step 5.</a:t>
          </a:r>
        </a:p>
      </dgm:t>
    </dgm:pt>
    <dgm:pt modelId="{47C61821-265A-48D7-8661-1619E297E8FD}" type="parTrans" cxnId="{EB9ACD2B-13BD-4D28-AB24-4ACCFE6A47F4}">
      <dgm:prSet/>
      <dgm:spPr/>
      <dgm:t>
        <a:bodyPr/>
        <a:lstStyle/>
        <a:p>
          <a:endParaRPr lang="en-US" sz="2400"/>
        </a:p>
      </dgm:t>
    </dgm:pt>
    <dgm:pt modelId="{09B0042B-C831-46A1-BF31-947AE226EDA6}" type="sibTrans" cxnId="{EB9ACD2B-13BD-4D28-AB24-4ACCFE6A47F4}">
      <dgm:prSet/>
      <dgm:spPr/>
      <dgm:t>
        <a:bodyPr/>
        <a:lstStyle/>
        <a:p>
          <a:endParaRPr lang="en-US" sz="2400"/>
        </a:p>
      </dgm:t>
    </dgm:pt>
    <dgm:pt modelId="{654A1D0B-B094-42C1-872A-40C53AA502A3}" type="pres">
      <dgm:prSet presAssocID="{3499E49B-AB60-4544-9A93-BCD659CF3CF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768460-EFDE-4822-A237-589575754253}" type="pres">
      <dgm:prSet presAssocID="{85BAC67D-F9ED-45A1-851E-2A186911AB2B}" presName="composite" presStyleCnt="0"/>
      <dgm:spPr/>
      <dgm:t>
        <a:bodyPr/>
        <a:lstStyle/>
        <a:p>
          <a:endParaRPr lang="en-GB"/>
        </a:p>
      </dgm:t>
    </dgm:pt>
    <dgm:pt modelId="{AA38480B-28AF-4E47-87D7-429F7D088C7F}" type="pres">
      <dgm:prSet presAssocID="{85BAC67D-F9ED-45A1-851E-2A186911AB2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4837E5-4596-41B6-B28C-D4D84D2A2861}" type="pres">
      <dgm:prSet presAssocID="{85BAC67D-F9ED-45A1-851E-2A186911AB2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8C6B02-6CEF-465F-A09C-E4C3C9C1577D}" type="pres">
      <dgm:prSet presAssocID="{6C2D2AD9-476A-44DA-86D2-1630CCE843BC}" presName="sp" presStyleCnt="0"/>
      <dgm:spPr/>
      <dgm:t>
        <a:bodyPr/>
        <a:lstStyle/>
        <a:p>
          <a:endParaRPr lang="en-GB"/>
        </a:p>
      </dgm:t>
    </dgm:pt>
    <dgm:pt modelId="{C3373F59-388B-4853-B0C9-2809AE2C89F2}" type="pres">
      <dgm:prSet presAssocID="{EA5AB443-A5BE-4B11-B021-BC3AAC0C5119}" presName="composite" presStyleCnt="0"/>
      <dgm:spPr/>
      <dgm:t>
        <a:bodyPr/>
        <a:lstStyle/>
        <a:p>
          <a:endParaRPr lang="en-GB"/>
        </a:p>
      </dgm:t>
    </dgm:pt>
    <dgm:pt modelId="{D94A153E-8C4F-4803-9A7F-897A35A39318}" type="pres">
      <dgm:prSet presAssocID="{EA5AB443-A5BE-4B11-B021-BC3AAC0C5119}" presName="parentText" presStyleLbl="alignNode1" presStyleIdx="1" presStyleCnt="3" custLinFactNeighborY="122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C5CABE-CFC7-4455-B7C5-9F26BB763B1D}" type="pres">
      <dgm:prSet presAssocID="{EA5AB443-A5BE-4B11-B021-BC3AAC0C511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08D7A4-D913-4847-943F-DCFC2546E844}" type="pres">
      <dgm:prSet presAssocID="{456D7B61-341C-4421-91F6-DF6EC1ED30C3}" presName="sp" presStyleCnt="0"/>
      <dgm:spPr/>
      <dgm:t>
        <a:bodyPr/>
        <a:lstStyle/>
        <a:p>
          <a:endParaRPr lang="en-GB"/>
        </a:p>
      </dgm:t>
    </dgm:pt>
    <dgm:pt modelId="{32D7D4C6-A3BF-4792-AD62-C6FE08BC6142}" type="pres">
      <dgm:prSet presAssocID="{122A48F6-4E40-4343-8303-CEAB1F6253FD}" presName="composite" presStyleCnt="0"/>
      <dgm:spPr/>
      <dgm:t>
        <a:bodyPr/>
        <a:lstStyle/>
        <a:p>
          <a:endParaRPr lang="en-GB"/>
        </a:p>
      </dgm:t>
    </dgm:pt>
    <dgm:pt modelId="{D60C23DA-D847-45A2-8432-D2E70B7B8E90}" type="pres">
      <dgm:prSet presAssocID="{122A48F6-4E40-4343-8303-CEAB1F6253F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D82E77-8FC0-4B90-AA07-588C12B2D43B}" type="pres">
      <dgm:prSet presAssocID="{122A48F6-4E40-4343-8303-CEAB1F6253FD}" presName="descendantText" presStyleLbl="alignAcc1" presStyleIdx="2" presStyleCnt="3" custScaleY="1240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9ACD2B-13BD-4D28-AB24-4ACCFE6A47F4}" srcId="{122A48F6-4E40-4343-8303-CEAB1F6253FD}" destId="{6667535E-34DF-4DC5-AC89-492C000FC218}" srcOrd="0" destOrd="0" parTransId="{47C61821-265A-48D7-8661-1619E297E8FD}" sibTransId="{09B0042B-C831-46A1-BF31-947AE226EDA6}"/>
    <dgm:cxn modelId="{D5FEF755-FF2B-5B49-B683-8E6D48D5DF20}" type="presOf" srcId="{85BAC67D-F9ED-45A1-851E-2A186911AB2B}" destId="{AA38480B-28AF-4E47-87D7-429F7D088C7F}" srcOrd="0" destOrd="0" presId="urn:microsoft.com/office/officeart/2005/8/layout/chevron2"/>
    <dgm:cxn modelId="{52F47323-8143-A94B-AB19-DD409C87C139}" type="presOf" srcId="{2F548769-A5DE-48E8-92C4-C76E52451FD3}" destId="{4B4837E5-4596-41B6-B28C-D4D84D2A2861}" srcOrd="0" destOrd="0" presId="urn:microsoft.com/office/officeart/2005/8/layout/chevron2"/>
    <dgm:cxn modelId="{003377EA-25D9-684F-8551-1CADE62D3235}" type="presOf" srcId="{3499E49B-AB60-4544-9A93-BCD659CF3CF9}" destId="{654A1D0B-B094-42C1-872A-40C53AA502A3}" srcOrd="0" destOrd="0" presId="urn:microsoft.com/office/officeart/2005/8/layout/chevron2"/>
    <dgm:cxn modelId="{8E4A2164-2D93-4CCB-A2FC-1CA488681D53}" srcId="{EA5AB443-A5BE-4B11-B021-BC3AAC0C5119}" destId="{50E20B04-D93E-4033-BA0D-A29F814535A8}" srcOrd="0" destOrd="0" parTransId="{D3C191E7-C1F9-4214-BE40-FE6445223638}" sibTransId="{B8ED539E-AAD8-4A69-AC2F-F9DF346F33FE}"/>
    <dgm:cxn modelId="{2755C8FA-B369-492F-9215-054BF69D42D8}" srcId="{3499E49B-AB60-4544-9A93-BCD659CF3CF9}" destId="{85BAC67D-F9ED-45A1-851E-2A186911AB2B}" srcOrd="0" destOrd="0" parTransId="{3E074BFA-F367-48A4-B90B-80A0C42FAD49}" sibTransId="{6C2D2AD9-476A-44DA-86D2-1630CCE843BC}"/>
    <dgm:cxn modelId="{72D03089-02EB-474C-A0EA-62ABB020224C}" srcId="{3499E49B-AB60-4544-9A93-BCD659CF3CF9}" destId="{EA5AB443-A5BE-4B11-B021-BC3AAC0C5119}" srcOrd="1" destOrd="0" parTransId="{03BBFA46-1A09-4D61-BB1A-5CDE14D75410}" sibTransId="{456D7B61-341C-4421-91F6-DF6EC1ED30C3}"/>
    <dgm:cxn modelId="{CD8EDEC7-2B11-3E42-AC73-EFC337BB895B}" type="presOf" srcId="{50E20B04-D93E-4033-BA0D-A29F814535A8}" destId="{45C5CABE-CFC7-4455-B7C5-9F26BB763B1D}" srcOrd="0" destOrd="0" presId="urn:microsoft.com/office/officeart/2005/8/layout/chevron2"/>
    <dgm:cxn modelId="{BA6600A7-C23A-7847-AA51-776D267FC2AA}" type="presOf" srcId="{122A48F6-4E40-4343-8303-CEAB1F6253FD}" destId="{D60C23DA-D847-45A2-8432-D2E70B7B8E90}" srcOrd="0" destOrd="0" presId="urn:microsoft.com/office/officeart/2005/8/layout/chevron2"/>
    <dgm:cxn modelId="{7544CD98-5590-7741-82D5-585335716AE3}" type="presOf" srcId="{6667535E-34DF-4DC5-AC89-492C000FC218}" destId="{1ED82E77-8FC0-4B90-AA07-588C12B2D43B}" srcOrd="0" destOrd="0" presId="urn:microsoft.com/office/officeart/2005/8/layout/chevron2"/>
    <dgm:cxn modelId="{CB481BEB-61B7-4B3A-9FDC-AC9A1A91CF65}" srcId="{85BAC67D-F9ED-45A1-851E-2A186911AB2B}" destId="{2F548769-A5DE-48E8-92C4-C76E52451FD3}" srcOrd="0" destOrd="0" parTransId="{249CDCAF-36DD-42AB-8159-21337DC6D30F}" sibTransId="{E3D5E02F-5E50-4EA3-BD34-FFA6CF48ADAA}"/>
    <dgm:cxn modelId="{2DEC342E-4263-D446-894A-9D8E4A8D5D66}" type="presOf" srcId="{EA5AB443-A5BE-4B11-B021-BC3AAC0C5119}" destId="{D94A153E-8C4F-4803-9A7F-897A35A39318}" srcOrd="0" destOrd="0" presId="urn:microsoft.com/office/officeart/2005/8/layout/chevron2"/>
    <dgm:cxn modelId="{72DEEC92-881B-4723-BED6-3C7EC152F9C4}" srcId="{3499E49B-AB60-4544-9A93-BCD659CF3CF9}" destId="{122A48F6-4E40-4343-8303-CEAB1F6253FD}" srcOrd="2" destOrd="0" parTransId="{8318F309-C79A-4B87-A9C0-5E18FE3AA290}" sibTransId="{7220D795-5D70-4C0F-8EF0-B6D936B22B21}"/>
    <dgm:cxn modelId="{6CBB5247-EBCB-5D40-99D8-777054BB9F39}" type="presParOf" srcId="{654A1D0B-B094-42C1-872A-40C53AA502A3}" destId="{E1768460-EFDE-4822-A237-589575754253}" srcOrd="0" destOrd="0" presId="urn:microsoft.com/office/officeart/2005/8/layout/chevron2"/>
    <dgm:cxn modelId="{9959C9D0-426F-B64C-8BC7-29185370200F}" type="presParOf" srcId="{E1768460-EFDE-4822-A237-589575754253}" destId="{AA38480B-28AF-4E47-87D7-429F7D088C7F}" srcOrd="0" destOrd="0" presId="urn:microsoft.com/office/officeart/2005/8/layout/chevron2"/>
    <dgm:cxn modelId="{8846CC3A-B2E5-3442-84DF-05169360597C}" type="presParOf" srcId="{E1768460-EFDE-4822-A237-589575754253}" destId="{4B4837E5-4596-41B6-B28C-D4D84D2A2861}" srcOrd="1" destOrd="0" presId="urn:microsoft.com/office/officeart/2005/8/layout/chevron2"/>
    <dgm:cxn modelId="{9A532DB7-3758-5C42-A4C5-22D03D86CDCE}" type="presParOf" srcId="{654A1D0B-B094-42C1-872A-40C53AA502A3}" destId="{6F8C6B02-6CEF-465F-A09C-E4C3C9C1577D}" srcOrd="1" destOrd="0" presId="urn:microsoft.com/office/officeart/2005/8/layout/chevron2"/>
    <dgm:cxn modelId="{3D4EE14A-11FF-9349-BD76-841295AA6F45}" type="presParOf" srcId="{654A1D0B-B094-42C1-872A-40C53AA502A3}" destId="{C3373F59-388B-4853-B0C9-2809AE2C89F2}" srcOrd="2" destOrd="0" presId="urn:microsoft.com/office/officeart/2005/8/layout/chevron2"/>
    <dgm:cxn modelId="{FC4C6D4B-F8A3-AC42-9BA3-32F6A3291DDA}" type="presParOf" srcId="{C3373F59-388B-4853-B0C9-2809AE2C89F2}" destId="{D94A153E-8C4F-4803-9A7F-897A35A39318}" srcOrd="0" destOrd="0" presId="urn:microsoft.com/office/officeart/2005/8/layout/chevron2"/>
    <dgm:cxn modelId="{ECAAFA17-F661-8849-AD49-A8C1F068E363}" type="presParOf" srcId="{C3373F59-388B-4853-B0C9-2809AE2C89F2}" destId="{45C5CABE-CFC7-4455-B7C5-9F26BB763B1D}" srcOrd="1" destOrd="0" presId="urn:microsoft.com/office/officeart/2005/8/layout/chevron2"/>
    <dgm:cxn modelId="{D0AF2D08-A37E-A348-AA56-70E707228215}" type="presParOf" srcId="{654A1D0B-B094-42C1-872A-40C53AA502A3}" destId="{1908D7A4-D913-4847-943F-DCFC2546E844}" srcOrd="3" destOrd="0" presId="urn:microsoft.com/office/officeart/2005/8/layout/chevron2"/>
    <dgm:cxn modelId="{ED5EECC2-3E8E-FD47-A15C-C476950FF580}" type="presParOf" srcId="{654A1D0B-B094-42C1-872A-40C53AA502A3}" destId="{32D7D4C6-A3BF-4792-AD62-C6FE08BC6142}" srcOrd="4" destOrd="0" presId="urn:microsoft.com/office/officeart/2005/8/layout/chevron2"/>
    <dgm:cxn modelId="{F773769B-97C9-BA43-8362-FE9BEB1B9947}" type="presParOf" srcId="{32D7D4C6-A3BF-4792-AD62-C6FE08BC6142}" destId="{D60C23DA-D847-45A2-8432-D2E70B7B8E90}" srcOrd="0" destOrd="0" presId="urn:microsoft.com/office/officeart/2005/8/layout/chevron2"/>
    <dgm:cxn modelId="{9079FEB3-50E4-5D46-9592-A03BDA3521C2}" type="presParOf" srcId="{32D7D4C6-A3BF-4792-AD62-C6FE08BC6142}" destId="{1ED82E77-8FC0-4B90-AA07-588C12B2D43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99E49B-AB60-4544-9A93-BCD659CF3CF9}" type="doc">
      <dgm:prSet loTypeId="urn:microsoft.com/office/officeart/2005/8/layout/chevron2" loCatId="process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E1439CD1-BDA9-4425-BC7B-39F11C96D09A}">
      <dgm:prSet custT="1"/>
      <dgm:spPr/>
      <dgm:t>
        <a:bodyPr/>
        <a:lstStyle/>
        <a:p>
          <a:r>
            <a:rPr lang="en-US" sz="2800" b="1"/>
            <a:t>Step 4</a:t>
          </a:r>
        </a:p>
      </dgm:t>
    </dgm:pt>
    <dgm:pt modelId="{8C5256E2-2EAF-4B37-93D9-39CC75557FA8}" type="parTrans" cxnId="{DE0C6DF0-0E1D-4026-851D-8302DF40D2ED}">
      <dgm:prSet/>
      <dgm:spPr/>
      <dgm:t>
        <a:bodyPr/>
        <a:lstStyle/>
        <a:p>
          <a:endParaRPr lang="en-US" sz="2400"/>
        </a:p>
      </dgm:t>
    </dgm:pt>
    <dgm:pt modelId="{8D1AAAF8-CEDA-4E38-AC15-6D249E5E30A4}" type="sibTrans" cxnId="{DE0C6DF0-0E1D-4026-851D-8302DF40D2ED}">
      <dgm:prSet/>
      <dgm:spPr/>
      <dgm:t>
        <a:bodyPr/>
        <a:lstStyle/>
        <a:p>
          <a:endParaRPr lang="en-US" sz="2400"/>
        </a:p>
      </dgm:t>
    </dgm:pt>
    <dgm:pt modelId="{8B6471A9-0E50-42C1-BFC2-8715E7E0F527}">
      <dgm:prSet custT="1"/>
      <dgm:spPr/>
      <dgm:t>
        <a:bodyPr/>
        <a:lstStyle/>
        <a:p>
          <a:r>
            <a:rPr lang="en-US" sz="1400" b="1" dirty="0">
              <a:solidFill>
                <a:srgbClr val="FF0000"/>
              </a:solidFill>
            </a:rPr>
            <a:t>Use the Improvement Plan template to create a plan of action for implementing the recommendations.</a:t>
          </a:r>
          <a:r>
            <a:rPr lang="en-US" sz="1400" dirty="0"/>
            <a:t> The Improvement Plan will make the schools safer and greener and should aim to help schools achieve a higher score. Consult the additional resources provided (Section 4), if necessary.</a:t>
          </a:r>
        </a:p>
      </dgm:t>
    </dgm:pt>
    <dgm:pt modelId="{3194301D-486B-4C2F-B735-A200E57F0FFE}" type="parTrans" cxnId="{EB50337F-05D3-4EF9-871A-76E4C394466D}">
      <dgm:prSet/>
      <dgm:spPr/>
      <dgm:t>
        <a:bodyPr/>
        <a:lstStyle/>
        <a:p>
          <a:endParaRPr lang="en-US" sz="2400"/>
        </a:p>
      </dgm:t>
    </dgm:pt>
    <dgm:pt modelId="{9452665E-A833-4BEB-9566-86406AB59010}" type="sibTrans" cxnId="{EB50337F-05D3-4EF9-871A-76E4C394466D}">
      <dgm:prSet/>
      <dgm:spPr/>
      <dgm:t>
        <a:bodyPr/>
        <a:lstStyle/>
        <a:p>
          <a:endParaRPr lang="en-US" sz="2400"/>
        </a:p>
      </dgm:t>
    </dgm:pt>
    <dgm:pt modelId="{9A495D5B-04B9-4773-A51F-A58BD0DAC2B2}">
      <dgm:prSet custT="1"/>
      <dgm:spPr/>
      <dgm:t>
        <a:bodyPr/>
        <a:lstStyle/>
        <a:p>
          <a:r>
            <a:rPr lang="en-US" sz="2800" b="1"/>
            <a:t>Step 5</a:t>
          </a:r>
        </a:p>
      </dgm:t>
    </dgm:pt>
    <dgm:pt modelId="{3AE04BA3-0DD5-4CBF-943D-B8A2683A8B7D}" type="parTrans" cxnId="{19EEBDC1-A2E1-418E-BE99-AB6A00BA79E2}">
      <dgm:prSet/>
      <dgm:spPr/>
      <dgm:t>
        <a:bodyPr/>
        <a:lstStyle/>
        <a:p>
          <a:endParaRPr lang="en-US" sz="2400"/>
        </a:p>
      </dgm:t>
    </dgm:pt>
    <dgm:pt modelId="{900F168A-3DF5-4FCA-8D06-38268850CE61}" type="sibTrans" cxnId="{19EEBDC1-A2E1-418E-BE99-AB6A00BA79E2}">
      <dgm:prSet/>
      <dgm:spPr/>
      <dgm:t>
        <a:bodyPr/>
        <a:lstStyle/>
        <a:p>
          <a:endParaRPr lang="en-US" sz="2400"/>
        </a:p>
      </dgm:t>
    </dgm:pt>
    <dgm:pt modelId="{2DD2D9E7-0B32-41FF-9C8A-6C4BED6525BF}">
      <dgm:prSet custT="1"/>
      <dgm:spPr/>
      <dgm:t>
        <a:bodyPr/>
        <a:lstStyle/>
        <a:p>
          <a:r>
            <a:rPr lang="en-US" sz="1400"/>
            <a:t>Ensure that the school has an up-to-date Emergency/Disaster Plan and conduct exercises/drills to test the Plan. The Model Emergency/Disaster Plan template should be used as the standard and can be customised for each school.</a:t>
          </a:r>
        </a:p>
      </dgm:t>
    </dgm:pt>
    <dgm:pt modelId="{70651E0A-990A-4C76-9883-41D56329EA97}" type="parTrans" cxnId="{1A799307-5A14-4F33-922E-41A93AB1C74E}">
      <dgm:prSet/>
      <dgm:spPr/>
      <dgm:t>
        <a:bodyPr/>
        <a:lstStyle/>
        <a:p>
          <a:endParaRPr lang="en-US" sz="2400"/>
        </a:p>
      </dgm:t>
    </dgm:pt>
    <dgm:pt modelId="{A28BCDEF-1CEA-46C0-8C38-8BFD4BAF0256}" type="sibTrans" cxnId="{1A799307-5A14-4F33-922E-41A93AB1C74E}">
      <dgm:prSet/>
      <dgm:spPr/>
      <dgm:t>
        <a:bodyPr/>
        <a:lstStyle/>
        <a:p>
          <a:endParaRPr lang="en-US" sz="2400"/>
        </a:p>
      </dgm:t>
    </dgm:pt>
    <dgm:pt modelId="{66CA2B9E-CBF3-4C57-A786-77475AD5A679}">
      <dgm:prSet custT="1"/>
      <dgm:spPr/>
      <dgm:t>
        <a:bodyPr/>
        <a:lstStyle/>
        <a:p>
          <a:r>
            <a:rPr lang="en-US" sz="2800" b="1"/>
            <a:t>Step 6</a:t>
          </a:r>
        </a:p>
      </dgm:t>
    </dgm:pt>
    <dgm:pt modelId="{709EEF8B-DDC0-481E-8A65-36AD6D41C661}" type="parTrans" cxnId="{4D47EFEE-C3A7-4532-B24C-2BA200ED20CA}">
      <dgm:prSet/>
      <dgm:spPr/>
      <dgm:t>
        <a:bodyPr/>
        <a:lstStyle/>
        <a:p>
          <a:endParaRPr lang="en-US" sz="2400"/>
        </a:p>
      </dgm:t>
    </dgm:pt>
    <dgm:pt modelId="{5177EE96-8132-41F5-A0C2-981285E6DE1F}" type="sibTrans" cxnId="{4D47EFEE-C3A7-4532-B24C-2BA200ED20CA}">
      <dgm:prSet/>
      <dgm:spPr/>
      <dgm:t>
        <a:bodyPr/>
        <a:lstStyle/>
        <a:p>
          <a:endParaRPr lang="en-US" sz="2400"/>
        </a:p>
      </dgm:t>
    </dgm:pt>
    <dgm:pt modelId="{D66885F4-4296-4D24-B5F8-E8A41B0C82F0}">
      <dgm:prSet custT="1"/>
      <dgm:spPr/>
      <dgm:t>
        <a:bodyPr/>
        <a:lstStyle/>
        <a:p>
          <a:r>
            <a:rPr lang="en-US" sz="1400"/>
            <a:t>Re-inspect/re-assess school and certify as safe and/or green, if school achieves a score of 80% or above. Ideally certification should be valid for a period of three (3) years. Safe school assessments should be conducted every three (3) years. If school does not achieve 80%, continue to implement  Improvement Plan until desired goal of 80% is reached.</a:t>
          </a:r>
        </a:p>
      </dgm:t>
    </dgm:pt>
    <dgm:pt modelId="{9CBDD4BF-00DD-4903-A3CE-9A33FAD09190}" type="parTrans" cxnId="{557C8B30-91D1-4184-87FD-D7F5328B52BC}">
      <dgm:prSet/>
      <dgm:spPr/>
      <dgm:t>
        <a:bodyPr/>
        <a:lstStyle/>
        <a:p>
          <a:endParaRPr lang="en-US" sz="2400"/>
        </a:p>
      </dgm:t>
    </dgm:pt>
    <dgm:pt modelId="{CD379CB9-F5FA-42B2-BD99-43F12811BE7B}" type="sibTrans" cxnId="{557C8B30-91D1-4184-87FD-D7F5328B52BC}">
      <dgm:prSet/>
      <dgm:spPr/>
      <dgm:t>
        <a:bodyPr/>
        <a:lstStyle/>
        <a:p>
          <a:endParaRPr lang="en-US" sz="2400"/>
        </a:p>
      </dgm:t>
    </dgm:pt>
    <dgm:pt modelId="{654A1D0B-B094-42C1-872A-40C53AA502A3}" type="pres">
      <dgm:prSet presAssocID="{3499E49B-AB60-4544-9A93-BCD659CF3CF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CCAD30-8F31-48C9-A24B-F63CD2E66C6E}" type="pres">
      <dgm:prSet presAssocID="{E1439CD1-BDA9-4425-BC7B-39F11C96D09A}" presName="composite" presStyleCnt="0"/>
      <dgm:spPr/>
      <dgm:t>
        <a:bodyPr/>
        <a:lstStyle/>
        <a:p>
          <a:endParaRPr lang="en-GB"/>
        </a:p>
      </dgm:t>
    </dgm:pt>
    <dgm:pt modelId="{DAA89264-AB30-408E-A6DA-C02AB84D9286}" type="pres">
      <dgm:prSet presAssocID="{E1439CD1-BDA9-4425-BC7B-39F11C96D09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F407F9-444A-4820-9264-913B43108746}" type="pres">
      <dgm:prSet presAssocID="{E1439CD1-BDA9-4425-BC7B-39F11C96D09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8F1CD9-DC6F-425B-8CEB-E54DF9A07A97}" type="pres">
      <dgm:prSet presAssocID="{8D1AAAF8-CEDA-4E38-AC15-6D249E5E30A4}" presName="sp" presStyleCnt="0"/>
      <dgm:spPr/>
      <dgm:t>
        <a:bodyPr/>
        <a:lstStyle/>
        <a:p>
          <a:endParaRPr lang="en-GB"/>
        </a:p>
      </dgm:t>
    </dgm:pt>
    <dgm:pt modelId="{631A70E2-1352-473E-A4EC-5E8F7AA84568}" type="pres">
      <dgm:prSet presAssocID="{9A495D5B-04B9-4773-A51F-A58BD0DAC2B2}" presName="composite" presStyleCnt="0"/>
      <dgm:spPr/>
      <dgm:t>
        <a:bodyPr/>
        <a:lstStyle/>
        <a:p>
          <a:endParaRPr lang="en-GB"/>
        </a:p>
      </dgm:t>
    </dgm:pt>
    <dgm:pt modelId="{198E5FCB-B4FF-4008-B3AA-BF5EB0669FDA}" type="pres">
      <dgm:prSet presAssocID="{9A495D5B-04B9-4773-A51F-A58BD0DAC2B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199DC5-873A-4968-B804-A24009A3944A}" type="pres">
      <dgm:prSet presAssocID="{9A495D5B-04B9-4773-A51F-A58BD0DAC2B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16BB2A-15FC-49DE-B64A-EE5690AF25A3}" type="pres">
      <dgm:prSet presAssocID="{900F168A-3DF5-4FCA-8D06-38268850CE61}" presName="sp" presStyleCnt="0"/>
      <dgm:spPr/>
      <dgm:t>
        <a:bodyPr/>
        <a:lstStyle/>
        <a:p>
          <a:endParaRPr lang="en-GB"/>
        </a:p>
      </dgm:t>
    </dgm:pt>
    <dgm:pt modelId="{28E8AF87-1B82-475B-BB7B-F0F88B7C548E}" type="pres">
      <dgm:prSet presAssocID="{66CA2B9E-CBF3-4C57-A786-77475AD5A679}" presName="composite" presStyleCnt="0"/>
      <dgm:spPr/>
      <dgm:t>
        <a:bodyPr/>
        <a:lstStyle/>
        <a:p>
          <a:endParaRPr lang="en-GB"/>
        </a:p>
      </dgm:t>
    </dgm:pt>
    <dgm:pt modelId="{0E2B86BB-863E-40A7-B5E5-F0CB0ECA728A}" type="pres">
      <dgm:prSet presAssocID="{66CA2B9E-CBF3-4C57-A786-77475AD5A67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99AECE-6ADF-46BE-9F55-87132518FBF7}" type="pres">
      <dgm:prSet presAssocID="{66CA2B9E-CBF3-4C57-A786-77475AD5A67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CE4E9C-1F74-414E-BC17-850414E58BF7}" type="presOf" srcId="{2DD2D9E7-0B32-41FF-9C8A-6C4BED6525BF}" destId="{D8199DC5-873A-4968-B804-A24009A3944A}" srcOrd="0" destOrd="0" presId="urn:microsoft.com/office/officeart/2005/8/layout/chevron2"/>
    <dgm:cxn modelId="{081B1DC0-5E6D-2746-9DAE-6A0C7332D0F2}" type="presOf" srcId="{D66885F4-4296-4D24-B5F8-E8A41B0C82F0}" destId="{4A99AECE-6ADF-46BE-9F55-87132518FBF7}" srcOrd="0" destOrd="0" presId="urn:microsoft.com/office/officeart/2005/8/layout/chevron2"/>
    <dgm:cxn modelId="{19EEBDC1-A2E1-418E-BE99-AB6A00BA79E2}" srcId="{3499E49B-AB60-4544-9A93-BCD659CF3CF9}" destId="{9A495D5B-04B9-4773-A51F-A58BD0DAC2B2}" srcOrd="1" destOrd="0" parTransId="{3AE04BA3-0DD5-4CBF-943D-B8A2683A8B7D}" sibTransId="{900F168A-3DF5-4FCA-8D06-38268850CE61}"/>
    <dgm:cxn modelId="{EB50337F-05D3-4EF9-871A-76E4C394466D}" srcId="{E1439CD1-BDA9-4425-BC7B-39F11C96D09A}" destId="{8B6471A9-0E50-42C1-BFC2-8715E7E0F527}" srcOrd="0" destOrd="0" parTransId="{3194301D-486B-4C2F-B735-A200E57F0FFE}" sibTransId="{9452665E-A833-4BEB-9566-86406AB59010}"/>
    <dgm:cxn modelId="{DE0C6DF0-0E1D-4026-851D-8302DF40D2ED}" srcId="{3499E49B-AB60-4544-9A93-BCD659CF3CF9}" destId="{E1439CD1-BDA9-4425-BC7B-39F11C96D09A}" srcOrd="0" destOrd="0" parTransId="{8C5256E2-2EAF-4B37-93D9-39CC75557FA8}" sibTransId="{8D1AAAF8-CEDA-4E38-AC15-6D249E5E30A4}"/>
    <dgm:cxn modelId="{557C8B30-91D1-4184-87FD-D7F5328B52BC}" srcId="{66CA2B9E-CBF3-4C57-A786-77475AD5A679}" destId="{D66885F4-4296-4D24-B5F8-E8A41B0C82F0}" srcOrd="0" destOrd="0" parTransId="{9CBDD4BF-00DD-4903-A3CE-9A33FAD09190}" sibTransId="{CD379CB9-F5FA-42B2-BD99-43F12811BE7B}"/>
    <dgm:cxn modelId="{CD90703A-D2CE-244A-A696-3C054C116BB3}" type="presOf" srcId="{E1439CD1-BDA9-4425-BC7B-39F11C96D09A}" destId="{DAA89264-AB30-408E-A6DA-C02AB84D9286}" srcOrd="0" destOrd="0" presId="urn:microsoft.com/office/officeart/2005/8/layout/chevron2"/>
    <dgm:cxn modelId="{BC9F409B-D982-AC47-8F4A-BB55C9FED20A}" type="presOf" srcId="{66CA2B9E-CBF3-4C57-A786-77475AD5A679}" destId="{0E2B86BB-863E-40A7-B5E5-F0CB0ECA728A}" srcOrd="0" destOrd="0" presId="urn:microsoft.com/office/officeart/2005/8/layout/chevron2"/>
    <dgm:cxn modelId="{8C5CB8EF-359E-F04D-84A9-206659D027B0}" type="presOf" srcId="{3499E49B-AB60-4544-9A93-BCD659CF3CF9}" destId="{654A1D0B-B094-42C1-872A-40C53AA502A3}" srcOrd="0" destOrd="0" presId="urn:microsoft.com/office/officeart/2005/8/layout/chevron2"/>
    <dgm:cxn modelId="{19F56811-775D-AE4E-801A-3033AD8B5C9A}" type="presOf" srcId="{9A495D5B-04B9-4773-A51F-A58BD0DAC2B2}" destId="{198E5FCB-B4FF-4008-B3AA-BF5EB0669FDA}" srcOrd="0" destOrd="0" presId="urn:microsoft.com/office/officeart/2005/8/layout/chevron2"/>
    <dgm:cxn modelId="{4D47EFEE-C3A7-4532-B24C-2BA200ED20CA}" srcId="{3499E49B-AB60-4544-9A93-BCD659CF3CF9}" destId="{66CA2B9E-CBF3-4C57-A786-77475AD5A679}" srcOrd="2" destOrd="0" parTransId="{709EEF8B-DDC0-481E-8A65-36AD6D41C661}" sibTransId="{5177EE96-8132-41F5-A0C2-981285E6DE1F}"/>
    <dgm:cxn modelId="{1A799307-5A14-4F33-922E-41A93AB1C74E}" srcId="{9A495D5B-04B9-4773-A51F-A58BD0DAC2B2}" destId="{2DD2D9E7-0B32-41FF-9C8A-6C4BED6525BF}" srcOrd="0" destOrd="0" parTransId="{70651E0A-990A-4C76-9883-41D56329EA97}" sibTransId="{A28BCDEF-1CEA-46C0-8C38-8BFD4BAF0256}"/>
    <dgm:cxn modelId="{EAB1C72E-747B-644F-A70E-3F6DD95EFBE2}" type="presOf" srcId="{8B6471A9-0E50-42C1-BFC2-8715E7E0F527}" destId="{CEF407F9-444A-4820-9264-913B43108746}" srcOrd="0" destOrd="0" presId="urn:microsoft.com/office/officeart/2005/8/layout/chevron2"/>
    <dgm:cxn modelId="{717E66C8-47B0-C445-8285-E3FD3B12CE3C}" type="presParOf" srcId="{654A1D0B-B094-42C1-872A-40C53AA502A3}" destId="{35CCAD30-8F31-48C9-A24B-F63CD2E66C6E}" srcOrd="0" destOrd="0" presId="urn:microsoft.com/office/officeart/2005/8/layout/chevron2"/>
    <dgm:cxn modelId="{49A3D8CB-91C7-C949-9D55-502EA82A98A8}" type="presParOf" srcId="{35CCAD30-8F31-48C9-A24B-F63CD2E66C6E}" destId="{DAA89264-AB30-408E-A6DA-C02AB84D9286}" srcOrd="0" destOrd="0" presId="urn:microsoft.com/office/officeart/2005/8/layout/chevron2"/>
    <dgm:cxn modelId="{351D70D6-FDE6-4143-8E44-F267EEA3AC92}" type="presParOf" srcId="{35CCAD30-8F31-48C9-A24B-F63CD2E66C6E}" destId="{CEF407F9-444A-4820-9264-913B43108746}" srcOrd="1" destOrd="0" presId="urn:microsoft.com/office/officeart/2005/8/layout/chevron2"/>
    <dgm:cxn modelId="{F7537AA7-B90D-4446-ADD1-671F3AA40311}" type="presParOf" srcId="{654A1D0B-B094-42C1-872A-40C53AA502A3}" destId="{C88F1CD9-DC6F-425B-8CEB-E54DF9A07A97}" srcOrd="1" destOrd="0" presId="urn:microsoft.com/office/officeart/2005/8/layout/chevron2"/>
    <dgm:cxn modelId="{8D069A21-B415-144D-9B92-20864E8A4432}" type="presParOf" srcId="{654A1D0B-B094-42C1-872A-40C53AA502A3}" destId="{631A70E2-1352-473E-A4EC-5E8F7AA84568}" srcOrd="2" destOrd="0" presId="urn:microsoft.com/office/officeart/2005/8/layout/chevron2"/>
    <dgm:cxn modelId="{53283972-D036-B443-855C-4906B2D05A90}" type="presParOf" srcId="{631A70E2-1352-473E-A4EC-5E8F7AA84568}" destId="{198E5FCB-B4FF-4008-B3AA-BF5EB0669FDA}" srcOrd="0" destOrd="0" presId="urn:microsoft.com/office/officeart/2005/8/layout/chevron2"/>
    <dgm:cxn modelId="{1B902DCD-676C-E945-9763-75470FFC95F8}" type="presParOf" srcId="{631A70E2-1352-473E-A4EC-5E8F7AA84568}" destId="{D8199DC5-873A-4968-B804-A24009A3944A}" srcOrd="1" destOrd="0" presId="urn:microsoft.com/office/officeart/2005/8/layout/chevron2"/>
    <dgm:cxn modelId="{2391B1F9-190A-CC46-970D-23D216C821AD}" type="presParOf" srcId="{654A1D0B-B094-42C1-872A-40C53AA502A3}" destId="{8916BB2A-15FC-49DE-B64A-EE5690AF25A3}" srcOrd="3" destOrd="0" presId="urn:microsoft.com/office/officeart/2005/8/layout/chevron2"/>
    <dgm:cxn modelId="{2351DC92-83C0-E045-B7AA-7CE66EC38931}" type="presParOf" srcId="{654A1D0B-B094-42C1-872A-40C53AA502A3}" destId="{28E8AF87-1B82-475B-BB7B-F0F88B7C548E}" srcOrd="4" destOrd="0" presId="urn:microsoft.com/office/officeart/2005/8/layout/chevron2"/>
    <dgm:cxn modelId="{AF0DAFA0-96F3-8445-9AF4-0104DCF291B0}" type="presParOf" srcId="{28E8AF87-1B82-475B-BB7B-F0F88B7C548E}" destId="{0E2B86BB-863E-40A7-B5E5-F0CB0ECA728A}" srcOrd="0" destOrd="0" presId="urn:microsoft.com/office/officeart/2005/8/layout/chevron2"/>
    <dgm:cxn modelId="{496D181E-A863-F848-841E-165805B9B862}" type="presParOf" srcId="{28E8AF87-1B82-475B-BB7B-F0F88B7C548E}" destId="{4A99AECE-6ADF-46BE-9F55-87132518FBF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2E15CF-8BFE-4406-A2DC-925A2DB9B59E}" type="doc">
      <dgm:prSet loTypeId="urn:microsoft.com/office/officeart/2005/8/layout/hierarchy2" loCatId="hierarchy" qsTypeId="urn:microsoft.com/office/officeart/2005/8/quickstyle/3d2" qsCatId="3D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641165EF-536E-4C3C-A0EB-3191D20BD14D}">
      <dgm:prSet phldrT="[Text]" custT="1"/>
      <dgm:spPr>
        <a:solidFill>
          <a:srgbClr val="4F831C"/>
        </a:solidFill>
      </dgm:spPr>
      <dgm:t>
        <a:bodyPr/>
        <a:lstStyle/>
        <a:p>
          <a:r>
            <a:rPr lang="en-GB" sz="1100" b="1"/>
            <a:t>VISION</a:t>
          </a:r>
        </a:p>
        <a:p>
          <a:r>
            <a:rPr lang="en-US" sz="1100"/>
            <a:t>A </a:t>
          </a:r>
          <a:r>
            <a:rPr lang="en-US" sz="1100" b="1" u="sng"/>
            <a:t>S</a:t>
          </a:r>
          <a:r>
            <a:rPr lang="en-US" sz="1100"/>
            <a:t>afe, </a:t>
          </a:r>
          <a:r>
            <a:rPr lang="en-US" sz="1100" b="1" u="sng"/>
            <a:t>S</a:t>
          </a:r>
          <a:r>
            <a:rPr lang="en-US" sz="1100"/>
            <a:t>ustainable and </a:t>
          </a:r>
          <a:r>
            <a:rPr lang="en-US" sz="1100" b="1" u="sng"/>
            <a:t>S</a:t>
          </a:r>
          <a:r>
            <a:rPr lang="en-US" sz="1100"/>
            <a:t>ecure environment for learning and play for children and school administrators in CDEMA Participating States.</a:t>
          </a:r>
        </a:p>
      </dgm:t>
    </dgm:pt>
    <dgm:pt modelId="{2E226C54-376C-456C-BB6B-F273274289E5}" type="parTrans" cxnId="{D38A875B-A958-452A-894F-30F84BA700FE}">
      <dgm:prSet/>
      <dgm:spPr/>
      <dgm:t>
        <a:bodyPr/>
        <a:lstStyle/>
        <a:p>
          <a:endParaRPr lang="en-US"/>
        </a:p>
      </dgm:t>
    </dgm:pt>
    <dgm:pt modelId="{BD6A85D5-5A32-4FB2-81E5-4203F906587C}" type="sibTrans" cxnId="{D38A875B-A958-452A-894F-30F84BA700FE}">
      <dgm:prSet/>
      <dgm:spPr/>
      <dgm:t>
        <a:bodyPr/>
        <a:lstStyle/>
        <a:p>
          <a:endParaRPr lang="en-US"/>
        </a:p>
      </dgm:t>
    </dgm:pt>
    <dgm:pt modelId="{29540DDE-8853-4354-B482-3B21AF6F83A0}">
      <dgm:prSet phldrT="[Text]" custT="1"/>
      <dgm:spPr>
        <a:solidFill>
          <a:srgbClr val="4F831C"/>
        </a:solidFill>
      </dgm:spPr>
      <dgm:t>
        <a:bodyPr/>
        <a:lstStyle/>
        <a:p>
          <a:r>
            <a:rPr lang="en-GB" sz="1100" b="1"/>
            <a:t>GOAL</a:t>
          </a:r>
        </a:p>
        <a:p>
          <a:r>
            <a:rPr lang="en-GB" sz="1100"/>
            <a:t>To create </a:t>
          </a:r>
          <a:r>
            <a:rPr lang="en-US" sz="1100"/>
            <a:t>safe, secure/protective</a:t>
          </a:r>
          <a:r>
            <a:rPr lang="en-GB" sz="1100"/>
            <a:t> and ‘green’ educational institutions from pre-primary to tertiary levels, including private and public, through the development of simple, applicable and adaptable tools. </a:t>
          </a:r>
          <a:endParaRPr lang="en-US" sz="1100"/>
        </a:p>
      </dgm:t>
    </dgm:pt>
    <dgm:pt modelId="{DDCF704C-76D2-43DE-A20C-7440B84B79CB}" type="parTrans" cxnId="{DCF23838-FFF8-42A5-B875-92C55CB2339E}">
      <dgm:prSet/>
      <dgm:spPr>
        <a:ln>
          <a:solidFill>
            <a:srgbClr val="4F831C"/>
          </a:solidFill>
        </a:ln>
      </dgm:spPr>
      <dgm:t>
        <a:bodyPr/>
        <a:lstStyle/>
        <a:p>
          <a:endParaRPr lang="en-US"/>
        </a:p>
      </dgm:t>
    </dgm:pt>
    <dgm:pt modelId="{5829CC51-A8F9-4CC1-9349-CE748ADE0764}" type="sibTrans" cxnId="{DCF23838-FFF8-42A5-B875-92C55CB2339E}">
      <dgm:prSet/>
      <dgm:spPr/>
      <dgm:t>
        <a:bodyPr/>
        <a:lstStyle/>
        <a:p>
          <a:endParaRPr lang="en-US"/>
        </a:p>
      </dgm:t>
    </dgm:pt>
    <dgm:pt modelId="{B606F097-D668-40FB-AE42-BF0F69F00EFA}">
      <dgm:prSet phldrT="[Text]" custT="1"/>
      <dgm:spPr>
        <a:solidFill>
          <a:srgbClr val="4F831C"/>
        </a:solidFill>
      </dgm:spPr>
      <dgm:t>
        <a:bodyPr/>
        <a:lstStyle/>
        <a:p>
          <a:r>
            <a:rPr lang="en-US" sz="1200" b="1"/>
            <a:t>Safety Approach</a:t>
          </a:r>
        </a:p>
      </dgm:t>
    </dgm:pt>
    <dgm:pt modelId="{9BD1ED9B-1F16-4FC6-893E-3D20D86861AB}" type="parTrans" cxnId="{BE60C36D-7DA5-4904-8989-B362D2FC0CD3}">
      <dgm:prSet/>
      <dgm:spPr>
        <a:ln>
          <a:solidFill>
            <a:srgbClr val="4F831C"/>
          </a:solidFill>
        </a:ln>
      </dgm:spPr>
      <dgm:t>
        <a:bodyPr/>
        <a:lstStyle/>
        <a:p>
          <a:endParaRPr lang="en-US"/>
        </a:p>
      </dgm:t>
    </dgm:pt>
    <dgm:pt modelId="{D5ED7599-C3C8-4D73-96C6-4A0B807D3E74}" type="sibTrans" cxnId="{BE60C36D-7DA5-4904-8989-B362D2FC0CD3}">
      <dgm:prSet/>
      <dgm:spPr/>
      <dgm:t>
        <a:bodyPr/>
        <a:lstStyle/>
        <a:p>
          <a:endParaRPr lang="en-US"/>
        </a:p>
      </dgm:t>
    </dgm:pt>
    <dgm:pt modelId="{197601B2-2826-4044-B62F-C5B4DF733F95}">
      <dgm:prSet phldrT="[Text]" custT="1"/>
      <dgm:spPr>
        <a:solidFill>
          <a:srgbClr val="4F831C"/>
        </a:solidFill>
      </dgm:spPr>
      <dgm:t>
        <a:bodyPr/>
        <a:lstStyle/>
        <a:p>
          <a:r>
            <a:rPr lang="en-US" sz="1200" b="1"/>
            <a:t>Green Approach</a:t>
          </a:r>
        </a:p>
      </dgm:t>
    </dgm:pt>
    <dgm:pt modelId="{A99E3F96-FF37-40B8-9013-DE4374AEAB05}" type="parTrans" cxnId="{BCFA2431-F53A-4048-915B-880CB05BB148}">
      <dgm:prSet/>
      <dgm:spPr>
        <a:ln>
          <a:solidFill>
            <a:srgbClr val="4F831C"/>
          </a:solidFill>
        </a:ln>
      </dgm:spPr>
      <dgm:t>
        <a:bodyPr/>
        <a:lstStyle/>
        <a:p>
          <a:endParaRPr lang="en-US"/>
        </a:p>
      </dgm:t>
    </dgm:pt>
    <dgm:pt modelId="{D9D88AE8-83F1-47D6-B174-1BA84784CF19}" type="sibTrans" cxnId="{BCFA2431-F53A-4048-915B-880CB05BB148}">
      <dgm:prSet/>
      <dgm:spPr/>
      <dgm:t>
        <a:bodyPr/>
        <a:lstStyle/>
        <a:p>
          <a:endParaRPr lang="en-US"/>
        </a:p>
      </dgm:t>
    </dgm:pt>
    <dgm:pt modelId="{4374D8F3-EE54-4068-9DB3-B082BD3C8440}">
      <dgm:prSet/>
      <dgm:spPr>
        <a:solidFill>
          <a:srgbClr val="4F831C"/>
        </a:solidFill>
      </dgm:spPr>
      <dgm:t>
        <a:bodyPr/>
        <a:lstStyle/>
        <a:p>
          <a:r>
            <a:rPr lang="en-US" b="1"/>
            <a:t>Management of Safety</a:t>
          </a:r>
        </a:p>
      </dgm:t>
    </dgm:pt>
    <dgm:pt modelId="{BDCFF50C-89FB-41BC-A56D-87E00F4B43C5}" type="parTrans" cxnId="{B150D7CB-06D4-498F-8970-8FB8BC1544FF}">
      <dgm:prSet/>
      <dgm:spPr>
        <a:ln>
          <a:solidFill>
            <a:srgbClr val="4F831C"/>
          </a:solidFill>
        </a:ln>
      </dgm:spPr>
      <dgm:t>
        <a:bodyPr/>
        <a:lstStyle/>
        <a:p>
          <a:endParaRPr lang="en-US"/>
        </a:p>
      </dgm:t>
    </dgm:pt>
    <dgm:pt modelId="{599863CF-F4A8-4D66-855E-2C6521704A97}" type="sibTrans" cxnId="{B150D7CB-06D4-498F-8970-8FB8BC1544FF}">
      <dgm:prSet/>
      <dgm:spPr/>
      <dgm:t>
        <a:bodyPr/>
        <a:lstStyle/>
        <a:p>
          <a:endParaRPr lang="en-US"/>
        </a:p>
      </dgm:t>
    </dgm:pt>
    <dgm:pt modelId="{537CA419-772B-436C-AB3F-8148273EB379}">
      <dgm:prSet/>
      <dgm:spPr>
        <a:solidFill>
          <a:srgbClr val="4F831C"/>
        </a:solidFill>
      </dgm:spPr>
      <dgm:t>
        <a:bodyPr/>
        <a:lstStyle/>
        <a:p>
          <a:r>
            <a:rPr lang="en-US" b="1"/>
            <a:t>Security</a:t>
          </a:r>
        </a:p>
      </dgm:t>
    </dgm:pt>
    <dgm:pt modelId="{CB1853A1-841B-402C-B36B-8D3CE571B2D9}" type="parTrans" cxnId="{860CF28A-98A8-4DCF-A5BB-E72D6BAE768A}">
      <dgm:prSet/>
      <dgm:spPr>
        <a:ln>
          <a:solidFill>
            <a:srgbClr val="4F831C"/>
          </a:solidFill>
        </a:ln>
      </dgm:spPr>
      <dgm:t>
        <a:bodyPr/>
        <a:lstStyle/>
        <a:p>
          <a:endParaRPr lang="en-US"/>
        </a:p>
      </dgm:t>
    </dgm:pt>
    <dgm:pt modelId="{C3669C6A-9309-4FC0-8330-913A51868DFC}" type="sibTrans" cxnId="{860CF28A-98A8-4DCF-A5BB-E72D6BAE768A}">
      <dgm:prSet/>
      <dgm:spPr/>
      <dgm:t>
        <a:bodyPr/>
        <a:lstStyle/>
        <a:p>
          <a:endParaRPr lang="en-US"/>
        </a:p>
      </dgm:t>
    </dgm:pt>
    <dgm:pt modelId="{E893B0C1-785F-4F49-BCA2-0F62FE1F0D04}">
      <dgm:prSet/>
      <dgm:spPr>
        <a:solidFill>
          <a:srgbClr val="4F831C"/>
        </a:solidFill>
      </dgm:spPr>
      <dgm:t>
        <a:bodyPr/>
        <a:lstStyle/>
        <a:p>
          <a:r>
            <a:rPr lang="en-US" b="1"/>
            <a:t>Safety</a:t>
          </a:r>
        </a:p>
      </dgm:t>
    </dgm:pt>
    <dgm:pt modelId="{2BE532DB-1679-4548-9C78-1B44991994C5}" type="parTrans" cxnId="{DF81568F-897B-4E78-8103-A00ED8DBB583}">
      <dgm:prSet/>
      <dgm:spPr>
        <a:ln>
          <a:solidFill>
            <a:srgbClr val="4F831C"/>
          </a:solidFill>
        </a:ln>
      </dgm:spPr>
      <dgm:t>
        <a:bodyPr/>
        <a:lstStyle/>
        <a:p>
          <a:endParaRPr lang="en-US"/>
        </a:p>
      </dgm:t>
    </dgm:pt>
    <dgm:pt modelId="{5EF709B1-0EF7-40B6-BA50-A2165102664F}" type="sibTrans" cxnId="{DF81568F-897B-4E78-8103-A00ED8DBB583}">
      <dgm:prSet/>
      <dgm:spPr/>
      <dgm:t>
        <a:bodyPr/>
        <a:lstStyle/>
        <a:p>
          <a:endParaRPr lang="en-US"/>
        </a:p>
      </dgm:t>
    </dgm:pt>
    <dgm:pt modelId="{A69E3B26-7CED-4080-ADC7-4B4B143CAC1A}">
      <dgm:prSet/>
      <dgm:spPr>
        <a:solidFill>
          <a:srgbClr val="4F831C"/>
        </a:solidFill>
      </dgm:spPr>
      <dgm:t>
        <a:bodyPr/>
        <a:lstStyle/>
        <a:p>
          <a:r>
            <a:rPr lang="en-US" b="1"/>
            <a:t>Physical Plant</a:t>
          </a:r>
        </a:p>
      </dgm:t>
    </dgm:pt>
    <dgm:pt modelId="{52996656-B4D5-4A55-AC1C-1C0612A98222}" type="parTrans" cxnId="{62BAE476-9D1B-4F75-80EA-201CA44C8758}">
      <dgm:prSet/>
      <dgm:spPr>
        <a:ln>
          <a:solidFill>
            <a:srgbClr val="4F831C"/>
          </a:solidFill>
        </a:ln>
      </dgm:spPr>
      <dgm:t>
        <a:bodyPr/>
        <a:lstStyle/>
        <a:p>
          <a:endParaRPr lang="en-US"/>
        </a:p>
      </dgm:t>
    </dgm:pt>
    <dgm:pt modelId="{459A0AAC-1BD9-4426-B80D-9C6C0937F258}" type="sibTrans" cxnId="{62BAE476-9D1B-4F75-80EA-201CA44C8758}">
      <dgm:prSet/>
      <dgm:spPr/>
      <dgm:t>
        <a:bodyPr/>
        <a:lstStyle/>
        <a:p>
          <a:endParaRPr lang="en-US"/>
        </a:p>
      </dgm:t>
    </dgm:pt>
    <dgm:pt modelId="{5FB62ED0-1B2A-4649-A9AE-348AF0FCA9A5}">
      <dgm:prSet/>
      <dgm:spPr>
        <a:solidFill>
          <a:srgbClr val="4F831C"/>
        </a:solidFill>
      </dgm:spPr>
      <dgm:t>
        <a:bodyPr/>
        <a:lstStyle/>
        <a:p>
          <a:r>
            <a:rPr lang="en-US" b="1"/>
            <a:t>Sustainability Management</a:t>
          </a:r>
        </a:p>
      </dgm:t>
    </dgm:pt>
    <dgm:pt modelId="{CB36FCDC-CEA6-487C-A672-6E1C62001E15}" type="parTrans" cxnId="{7D9B5351-43B9-4BB1-988F-318603CA94A4}">
      <dgm:prSet/>
      <dgm:spPr>
        <a:ln>
          <a:solidFill>
            <a:srgbClr val="4F831C"/>
          </a:solidFill>
        </a:ln>
      </dgm:spPr>
      <dgm:t>
        <a:bodyPr/>
        <a:lstStyle/>
        <a:p>
          <a:endParaRPr lang="en-US"/>
        </a:p>
      </dgm:t>
    </dgm:pt>
    <dgm:pt modelId="{346507C3-18E7-4E7C-92D0-218B4C732CA2}" type="sibTrans" cxnId="{7D9B5351-43B9-4BB1-988F-318603CA94A4}">
      <dgm:prSet/>
      <dgm:spPr/>
      <dgm:t>
        <a:bodyPr/>
        <a:lstStyle/>
        <a:p>
          <a:endParaRPr lang="en-US"/>
        </a:p>
      </dgm:t>
    </dgm:pt>
    <dgm:pt modelId="{8DD83D09-ACA9-4B59-8AA0-1C2D11268EEA}">
      <dgm:prSet/>
      <dgm:spPr>
        <a:solidFill>
          <a:srgbClr val="4F831C"/>
        </a:solidFill>
      </dgm:spPr>
      <dgm:t>
        <a:bodyPr/>
        <a:lstStyle/>
        <a:p>
          <a:r>
            <a:rPr lang="en-US" b="1"/>
            <a:t>Natural Resources</a:t>
          </a:r>
        </a:p>
      </dgm:t>
    </dgm:pt>
    <dgm:pt modelId="{1ACA3B20-9789-4F40-B621-B5987DCA79EE}" type="parTrans" cxnId="{6B589DE5-3C6E-4775-ACAD-F6BBD5961579}">
      <dgm:prSet/>
      <dgm:spPr>
        <a:ln>
          <a:solidFill>
            <a:srgbClr val="4F831C"/>
          </a:solidFill>
        </a:ln>
      </dgm:spPr>
      <dgm:t>
        <a:bodyPr/>
        <a:lstStyle/>
        <a:p>
          <a:endParaRPr lang="en-US"/>
        </a:p>
      </dgm:t>
    </dgm:pt>
    <dgm:pt modelId="{F6EA3525-4E21-454A-A8DD-039DF6FB7CBF}" type="sibTrans" cxnId="{6B589DE5-3C6E-4775-ACAD-F6BBD5961579}">
      <dgm:prSet/>
      <dgm:spPr/>
      <dgm:t>
        <a:bodyPr/>
        <a:lstStyle/>
        <a:p>
          <a:endParaRPr lang="en-US"/>
        </a:p>
      </dgm:t>
    </dgm:pt>
    <dgm:pt modelId="{9C527309-D573-4EFA-A196-0053DB0596F5}">
      <dgm:prSet/>
      <dgm:spPr>
        <a:solidFill>
          <a:srgbClr val="4F831C"/>
        </a:solidFill>
      </dgm:spPr>
      <dgm:t>
        <a:bodyPr/>
        <a:lstStyle/>
        <a:p>
          <a:r>
            <a:rPr lang="en-US" b="1"/>
            <a:t>Indoor Environment</a:t>
          </a:r>
        </a:p>
      </dgm:t>
    </dgm:pt>
    <dgm:pt modelId="{5E5025E6-EDB1-468E-9D1B-D8CC17217462}" type="parTrans" cxnId="{785A16CE-C895-4683-92E2-696FC7A04CA0}">
      <dgm:prSet/>
      <dgm:spPr>
        <a:ln>
          <a:solidFill>
            <a:srgbClr val="4F831C"/>
          </a:solidFill>
        </a:ln>
      </dgm:spPr>
      <dgm:t>
        <a:bodyPr/>
        <a:lstStyle/>
        <a:p>
          <a:endParaRPr lang="en-US"/>
        </a:p>
      </dgm:t>
    </dgm:pt>
    <dgm:pt modelId="{11A1A8F3-24C2-4814-8A56-A7E13D3A049E}" type="sibTrans" cxnId="{785A16CE-C895-4683-92E2-696FC7A04CA0}">
      <dgm:prSet/>
      <dgm:spPr/>
      <dgm:t>
        <a:bodyPr/>
        <a:lstStyle/>
        <a:p>
          <a:endParaRPr lang="en-US"/>
        </a:p>
      </dgm:t>
    </dgm:pt>
    <dgm:pt modelId="{12D5CA1D-56C5-44D4-AB43-B2D2BCB1419B}">
      <dgm:prSet/>
      <dgm:spPr>
        <a:solidFill>
          <a:srgbClr val="4F831C"/>
        </a:solidFill>
      </dgm:spPr>
      <dgm:t>
        <a:bodyPr/>
        <a:lstStyle/>
        <a:p>
          <a:r>
            <a:rPr lang="en-US" b="1"/>
            <a:t>Facility and Grounds</a:t>
          </a:r>
        </a:p>
      </dgm:t>
    </dgm:pt>
    <dgm:pt modelId="{E2345967-5CA0-4766-AA1E-A1670CB23305}" type="parTrans" cxnId="{F5670B03-11B7-4631-8B9F-B0F6638AA95F}">
      <dgm:prSet/>
      <dgm:spPr>
        <a:ln>
          <a:solidFill>
            <a:srgbClr val="4F831C"/>
          </a:solidFill>
        </a:ln>
      </dgm:spPr>
      <dgm:t>
        <a:bodyPr/>
        <a:lstStyle/>
        <a:p>
          <a:endParaRPr lang="en-US"/>
        </a:p>
      </dgm:t>
    </dgm:pt>
    <dgm:pt modelId="{9FC4927E-D9D3-4216-87AC-77201342B906}" type="sibTrans" cxnId="{F5670B03-11B7-4631-8B9F-B0F6638AA95F}">
      <dgm:prSet/>
      <dgm:spPr/>
      <dgm:t>
        <a:bodyPr/>
        <a:lstStyle/>
        <a:p>
          <a:endParaRPr lang="en-US"/>
        </a:p>
      </dgm:t>
    </dgm:pt>
    <dgm:pt modelId="{C9F30080-C111-43C1-BEB7-4041C98674A5}">
      <dgm:prSet/>
      <dgm:spPr>
        <a:solidFill>
          <a:srgbClr val="4F831C"/>
        </a:solidFill>
      </dgm:spPr>
      <dgm:t>
        <a:bodyPr/>
        <a:lstStyle/>
        <a:p>
          <a:r>
            <a:rPr lang="en-US" b="1"/>
            <a:t>Food Service</a:t>
          </a:r>
        </a:p>
      </dgm:t>
    </dgm:pt>
    <dgm:pt modelId="{DA68C105-3596-41CF-B94A-219B57D49F31}" type="parTrans" cxnId="{5349522A-55F0-4BD7-8FB4-72025E004CCC}">
      <dgm:prSet/>
      <dgm:spPr>
        <a:ln>
          <a:solidFill>
            <a:srgbClr val="4F831C"/>
          </a:solidFill>
        </a:ln>
      </dgm:spPr>
      <dgm:t>
        <a:bodyPr/>
        <a:lstStyle/>
        <a:p>
          <a:endParaRPr lang="en-US"/>
        </a:p>
      </dgm:t>
    </dgm:pt>
    <dgm:pt modelId="{641CD9B0-E16D-4518-83F3-DEF3748BF935}" type="sibTrans" cxnId="{5349522A-55F0-4BD7-8FB4-72025E004CCC}">
      <dgm:prSet/>
      <dgm:spPr/>
      <dgm:t>
        <a:bodyPr/>
        <a:lstStyle/>
        <a:p>
          <a:endParaRPr lang="en-US"/>
        </a:p>
      </dgm:t>
    </dgm:pt>
    <dgm:pt modelId="{A0515E4C-95AE-49B7-B00E-4FBFE9AC54C7}">
      <dgm:prSet/>
      <dgm:spPr>
        <a:solidFill>
          <a:srgbClr val="4F831C"/>
        </a:solidFill>
      </dgm:spPr>
      <dgm:t>
        <a:bodyPr/>
        <a:lstStyle/>
        <a:p>
          <a:r>
            <a:rPr lang="en-US" b="1"/>
            <a:t>Hazardous Chemical &amp; Materials</a:t>
          </a:r>
        </a:p>
      </dgm:t>
    </dgm:pt>
    <dgm:pt modelId="{808D26C6-714C-4C57-92D2-630560A655A4}" type="parTrans" cxnId="{BE2B12A9-BDE6-475E-B6B3-023C645076D0}">
      <dgm:prSet/>
      <dgm:spPr>
        <a:ln>
          <a:solidFill>
            <a:srgbClr val="4F831C"/>
          </a:solidFill>
        </a:ln>
      </dgm:spPr>
      <dgm:t>
        <a:bodyPr/>
        <a:lstStyle/>
        <a:p>
          <a:endParaRPr lang="en-US"/>
        </a:p>
      </dgm:t>
    </dgm:pt>
    <dgm:pt modelId="{42F97EB2-B64D-435C-8936-FB2CBAE3A88D}" type="sibTrans" cxnId="{BE2B12A9-BDE6-475E-B6B3-023C645076D0}">
      <dgm:prSet/>
      <dgm:spPr/>
      <dgm:t>
        <a:bodyPr/>
        <a:lstStyle/>
        <a:p>
          <a:endParaRPr lang="en-US"/>
        </a:p>
      </dgm:t>
    </dgm:pt>
    <dgm:pt modelId="{19D7D086-FCA2-408E-8462-9800019C385D}" type="pres">
      <dgm:prSet presAssocID="{182E15CF-8BFE-4406-A2DC-925A2DB9B59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E1ACE9-78A1-4D9E-80A1-8BE9D7316E3A}" type="pres">
      <dgm:prSet presAssocID="{641165EF-536E-4C3C-A0EB-3191D20BD14D}" presName="root1" presStyleCnt="0"/>
      <dgm:spPr/>
    </dgm:pt>
    <dgm:pt modelId="{9B182F7B-D751-46E5-9381-1A82BB188AEB}" type="pres">
      <dgm:prSet presAssocID="{641165EF-536E-4C3C-A0EB-3191D20BD14D}" presName="LevelOneTextNode" presStyleLbl="node0" presStyleIdx="0" presStyleCnt="1" custScaleX="121851" custScaleY="477598" custLinFactX="-94344" custLinFactNeighborX="-100000" custLinFactNeighborY="47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76C2DB-901D-4714-85A2-A2CE22F04A13}" type="pres">
      <dgm:prSet presAssocID="{641165EF-536E-4C3C-A0EB-3191D20BD14D}" presName="level2hierChild" presStyleCnt="0"/>
      <dgm:spPr/>
    </dgm:pt>
    <dgm:pt modelId="{4A3A2C09-8B67-4E10-BB31-7CFB33F71551}" type="pres">
      <dgm:prSet presAssocID="{DDCF704C-76D2-43DE-A20C-7440B84B79CB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2DC87F1E-EF44-446C-BAB6-D13A9C33F8CA}" type="pres">
      <dgm:prSet presAssocID="{DDCF704C-76D2-43DE-A20C-7440B84B79CB}" presName="connTx" presStyleLbl="parChTrans1D2" presStyleIdx="0" presStyleCnt="1"/>
      <dgm:spPr/>
      <dgm:t>
        <a:bodyPr/>
        <a:lstStyle/>
        <a:p>
          <a:endParaRPr lang="en-US"/>
        </a:p>
      </dgm:t>
    </dgm:pt>
    <dgm:pt modelId="{0607822A-73B3-4896-AA26-C6B04EE95A03}" type="pres">
      <dgm:prSet presAssocID="{29540DDE-8853-4354-B482-3B21AF6F83A0}" presName="root2" presStyleCnt="0"/>
      <dgm:spPr/>
    </dgm:pt>
    <dgm:pt modelId="{1FA21572-90CB-491F-A317-A04AE94789D7}" type="pres">
      <dgm:prSet presAssocID="{29540DDE-8853-4354-B482-3B21AF6F83A0}" presName="LevelTwoTextNode" presStyleLbl="node2" presStyleIdx="0" presStyleCnt="1" custScaleX="133432" custScaleY="473476" custLinFactNeighborX="-92979" custLinFactNeighborY="44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4CA9F5-3068-4724-8884-1D0E25B8CAE7}" type="pres">
      <dgm:prSet presAssocID="{29540DDE-8853-4354-B482-3B21AF6F83A0}" presName="level3hierChild" presStyleCnt="0"/>
      <dgm:spPr/>
    </dgm:pt>
    <dgm:pt modelId="{60AF9C73-B33A-437E-9DB5-E056CDDBEEB7}" type="pres">
      <dgm:prSet presAssocID="{9BD1ED9B-1F16-4FC6-893E-3D20D86861AB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98F817AE-2EA8-478F-8DB0-EE7AEA3C79B7}" type="pres">
      <dgm:prSet presAssocID="{9BD1ED9B-1F16-4FC6-893E-3D20D86861AB}" presName="connTx" presStyleLbl="parChTrans1D3" presStyleIdx="0" presStyleCnt="2"/>
      <dgm:spPr/>
      <dgm:t>
        <a:bodyPr/>
        <a:lstStyle/>
        <a:p>
          <a:endParaRPr lang="en-US"/>
        </a:p>
      </dgm:t>
    </dgm:pt>
    <dgm:pt modelId="{65AEA748-E304-4DA9-9B85-59FD6985656A}" type="pres">
      <dgm:prSet presAssocID="{B606F097-D668-40FB-AE42-BF0F69F00EFA}" presName="root2" presStyleCnt="0"/>
      <dgm:spPr/>
    </dgm:pt>
    <dgm:pt modelId="{538CE03E-A3B6-4BD1-89B0-8D95D41ACEC7}" type="pres">
      <dgm:prSet presAssocID="{B606F097-D668-40FB-AE42-BF0F69F00EFA}" presName="LevelTwoTextNode" presStyleLbl="node3" presStyleIdx="0" presStyleCnt="2" custScaleY="196931" custLinFactNeighborX="-67961" custLinFactNeighborY="166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E1FE9E-E2F3-43B2-9BF7-13F65BFF41E6}" type="pres">
      <dgm:prSet presAssocID="{B606F097-D668-40FB-AE42-BF0F69F00EFA}" presName="level3hierChild" presStyleCnt="0"/>
      <dgm:spPr/>
    </dgm:pt>
    <dgm:pt modelId="{83075400-27B2-4D1D-9ABE-D685098C4C25}" type="pres">
      <dgm:prSet presAssocID="{BDCFF50C-89FB-41BC-A56D-87E00F4B43C5}" presName="conn2-1" presStyleLbl="parChTrans1D4" presStyleIdx="0" presStyleCnt="10"/>
      <dgm:spPr/>
      <dgm:t>
        <a:bodyPr/>
        <a:lstStyle/>
        <a:p>
          <a:endParaRPr lang="en-US"/>
        </a:p>
      </dgm:t>
    </dgm:pt>
    <dgm:pt modelId="{1BFFDF79-A9BC-49C7-90B4-EF1AC4CFD1FF}" type="pres">
      <dgm:prSet presAssocID="{BDCFF50C-89FB-41BC-A56D-87E00F4B43C5}" presName="connTx" presStyleLbl="parChTrans1D4" presStyleIdx="0" presStyleCnt="10"/>
      <dgm:spPr/>
      <dgm:t>
        <a:bodyPr/>
        <a:lstStyle/>
        <a:p>
          <a:endParaRPr lang="en-US"/>
        </a:p>
      </dgm:t>
    </dgm:pt>
    <dgm:pt modelId="{DF1EF684-F359-4C45-ACBD-1309F267F6DE}" type="pres">
      <dgm:prSet presAssocID="{4374D8F3-EE54-4068-9DB3-B082BD3C8440}" presName="root2" presStyleCnt="0"/>
      <dgm:spPr/>
    </dgm:pt>
    <dgm:pt modelId="{B87FEB7D-C4CC-49A5-AA29-1784CCAEB6D8}" type="pres">
      <dgm:prSet presAssocID="{4374D8F3-EE54-4068-9DB3-B082BD3C8440}" presName="LevelTwoTextNode" presStyleLbl="node4" presStyleIdx="0" presStyleCnt="10" custScaleX="2150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F52A82-E2E6-4DEF-A440-B8448370EA55}" type="pres">
      <dgm:prSet presAssocID="{4374D8F3-EE54-4068-9DB3-B082BD3C8440}" presName="level3hierChild" presStyleCnt="0"/>
      <dgm:spPr/>
    </dgm:pt>
    <dgm:pt modelId="{C0CAD547-698A-4310-B86E-D20115949FC9}" type="pres">
      <dgm:prSet presAssocID="{CB1853A1-841B-402C-B36B-8D3CE571B2D9}" presName="conn2-1" presStyleLbl="parChTrans1D4" presStyleIdx="1" presStyleCnt="10"/>
      <dgm:spPr/>
      <dgm:t>
        <a:bodyPr/>
        <a:lstStyle/>
        <a:p>
          <a:endParaRPr lang="en-US"/>
        </a:p>
      </dgm:t>
    </dgm:pt>
    <dgm:pt modelId="{514E482F-4A8D-47D1-A036-D4261FD7783D}" type="pres">
      <dgm:prSet presAssocID="{CB1853A1-841B-402C-B36B-8D3CE571B2D9}" presName="connTx" presStyleLbl="parChTrans1D4" presStyleIdx="1" presStyleCnt="10"/>
      <dgm:spPr/>
      <dgm:t>
        <a:bodyPr/>
        <a:lstStyle/>
        <a:p>
          <a:endParaRPr lang="en-US"/>
        </a:p>
      </dgm:t>
    </dgm:pt>
    <dgm:pt modelId="{08F9517D-D046-47EC-8633-0112E370133D}" type="pres">
      <dgm:prSet presAssocID="{537CA419-772B-436C-AB3F-8148273EB379}" presName="root2" presStyleCnt="0"/>
      <dgm:spPr/>
    </dgm:pt>
    <dgm:pt modelId="{3384CFD6-467F-415E-9C49-3D52AF083092}" type="pres">
      <dgm:prSet presAssocID="{537CA419-772B-436C-AB3F-8148273EB379}" presName="LevelTwoTextNode" presStyleLbl="node4" presStyleIdx="1" presStyleCnt="10" custScaleX="2150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642747-5648-4A7A-992D-2620E0C25F51}" type="pres">
      <dgm:prSet presAssocID="{537CA419-772B-436C-AB3F-8148273EB379}" presName="level3hierChild" presStyleCnt="0"/>
      <dgm:spPr/>
    </dgm:pt>
    <dgm:pt modelId="{33D7F0CA-762D-478F-903E-6946EF27B912}" type="pres">
      <dgm:prSet presAssocID="{2BE532DB-1679-4548-9C78-1B44991994C5}" presName="conn2-1" presStyleLbl="parChTrans1D4" presStyleIdx="2" presStyleCnt="10"/>
      <dgm:spPr/>
      <dgm:t>
        <a:bodyPr/>
        <a:lstStyle/>
        <a:p>
          <a:endParaRPr lang="en-US"/>
        </a:p>
      </dgm:t>
    </dgm:pt>
    <dgm:pt modelId="{29E3B579-609A-4A59-8DA3-CBE43F4A3415}" type="pres">
      <dgm:prSet presAssocID="{2BE532DB-1679-4548-9C78-1B44991994C5}" presName="connTx" presStyleLbl="parChTrans1D4" presStyleIdx="2" presStyleCnt="10"/>
      <dgm:spPr/>
      <dgm:t>
        <a:bodyPr/>
        <a:lstStyle/>
        <a:p>
          <a:endParaRPr lang="en-US"/>
        </a:p>
      </dgm:t>
    </dgm:pt>
    <dgm:pt modelId="{EEE4907A-249B-44D4-92FB-236C6B783362}" type="pres">
      <dgm:prSet presAssocID="{E893B0C1-785F-4F49-BCA2-0F62FE1F0D04}" presName="root2" presStyleCnt="0"/>
      <dgm:spPr/>
    </dgm:pt>
    <dgm:pt modelId="{6AA0228D-C416-40CE-B48E-0D0E591F6AC6}" type="pres">
      <dgm:prSet presAssocID="{E893B0C1-785F-4F49-BCA2-0F62FE1F0D04}" presName="LevelTwoTextNode" presStyleLbl="node4" presStyleIdx="2" presStyleCnt="10" custScaleX="2150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6A725D-D41E-4373-A86F-14178384D2F6}" type="pres">
      <dgm:prSet presAssocID="{E893B0C1-785F-4F49-BCA2-0F62FE1F0D04}" presName="level3hierChild" presStyleCnt="0"/>
      <dgm:spPr/>
    </dgm:pt>
    <dgm:pt modelId="{692B74EB-80F0-458F-BB98-E27D19910AEF}" type="pres">
      <dgm:prSet presAssocID="{52996656-B4D5-4A55-AC1C-1C0612A98222}" presName="conn2-1" presStyleLbl="parChTrans1D4" presStyleIdx="3" presStyleCnt="10"/>
      <dgm:spPr/>
      <dgm:t>
        <a:bodyPr/>
        <a:lstStyle/>
        <a:p>
          <a:endParaRPr lang="en-US"/>
        </a:p>
      </dgm:t>
    </dgm:pt>
    <dgm:pt modelId="{D75249F9-ED52-4D13-B8E8-9412D1484F04}" type="pres">
      <dgm:prSet presAssocID="{52996656-B4D5-4A55-AC1C-1C0612A98222}" presName="connTx" presStyleLbl="parChTrans1D4" presStyleIdx="3" presStyleCnt="10"/>
      <dgm:spPr/>
      <dgm:t>
        <a:bodyPr/>
        <a:lstStyle/>
        <a:p>
          <a:endParaRPr lang="en-US"/>
        </a:p>
      </dgm:t>
    </dgm:pt>
    <dgm:pt modelId="{DF38A466-F2D9-4252-8302-3C3DA91A8857}" type="pres">
      <dgm:prSet presAssocID="{A69E3B26-7CED-4080-ADC7-4B4B143CAC1A}" presName="root2" presStyleCnt="0"/>
      <dgm:spPr/>
    </dgm:pt>
    <dgm:pt modelId="{10BD4133-0EF4-43CE-ABF2-B0356052B230}" type="pres">
      <dgm:prSet presAssocID="{A69E3B26-7CED-4080-ADC7-4B4B143CAC1A}" presName="LevelTwoTextNode" presStyleLbl="node4" presStyleIdx="3" presStyleCnt="10" custScaleX="2150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4E4049-2112-4692-9743-2CB09037A232}" type="pres">
      <dgm:prSet presAssocID="{A69E3B26-7CED-4080-ADC7-4B4B143CAC1A}" presName="level3hierChild" presStyleCnt="0"/>
      <dgm:spPr/>
    </dgm:pt>
    <dgm:pt modelId="{363C0C07-5131-4B88-BA9D-D83DD8B81488}" type="pres">
      <dgm:prSet presAssocID="{A99E3F96-FF37-40B8-9013-DE4374AEAB05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511164D6-6D4E-4257-9757-25407B884EA1}" type="pres">
      <dgm:prSet presAssocID="{A99E3F96-FF37-40B8-9013-DE4374AEAB05}" presName="connTx" presStyleLbl="parChTrans1D3" presStyleIdx="1" presStyleCnt="2"/>
      <dgm:spPr/>
      <dgm:t>
        <a:bodyPr/>
        <a:lstStyle/>
        <a:p>
          <a:endParaRPr lang="en-US"/>
        </a:p>
      </dgm:t>
    </dgm:pt>
    <dgm:pt modelId="{6F155ECF-32B8-4C97-A609-BB9C09AA8CD9}" type="pres">
      <dgm:prSet presAssocID="{197601B2-2826-4044-B62F-C5B4DF733F95}" presName="root2" presStyleCnt="0"/>
      <dgm:spPr/>
    </dgm:pt>
    <dgm:pt modelId="{812E7E9E-B05A-41E0-886C-D72682C875C1}" type="pres">
      <dgm:prSet presAssocID="{197601B2-2826-4044-B62F-C5B4DF733F95}" presName="LevelTwoTextNode" presStyleLbl="node3" presStyleIdx="1" presStyleCnt="2" custScaleY="200533" custLinFactNeighborX="-60807" custLinFactNeighborY="-143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7CF2D0-DD08-4116-A250-7C02B7221617}" type="pres">
      <dgm:prSet presAssocID="{197601B2-2826-4044-B62F-C5B4DF733F95}" presName="level3hierChild" presStyleCnt="0"/>
      <dgm:spPr/>
    </dgm:pt>
    <dgm:pt modelId="{6A4F8CFE-E267-475A-8265-2B30CD2C9CD3}" type="pres">
      <dgm:prSet presAssocID="{CB36FCDC-CEA6-487C-A672-6E1C62001E15}" presName="conn2-1" presStyleLbl="parChTrans1D4" presStyleIdx="4" presStyleCnt="10"/>
      <dgm:spPr/>
      <dgm:t>
        <a:bodyPr/>
        <a:lstStyle/>
        <a:p>
          <a:endParaRPr lang="en-US"/>
        </a:p>
      </dgm:t>
    </dgm:pt>
    <dgm:pt modelId="{86C3DE7E-AEF9-4351-85A4-C885A1586F7E}" type="pres">
      <dgm:prSet presAssocID="{CB36FCDC-CEA6-487C-A672-6E1C62001E15}" presName="connTx" presStyleLbl="parChTrans1D4" presStyleIdx="4" presStyleCnt="10"/>
      <dgm:spPr/>
      <dgm:t>
        <a:bodyPr/>
        <a:lstStyle/>
        <a:p>
          <a:endParaRPr lang="en-US"/>
        </a:p>
      </dgm:t>
    </dgm:pt>
    <dgm:pt modelId="{81C13F90-2EA1-4A44-BDA4-1FEC104C6629}" type="pres">
      <dgm:prSet presAssocID="{5FB62ED0-1B2A-4649-A9AE-348AF0FCA9A5}" presName="root2" presStyleCnt="0"/>
      <dgm:spPr/>
    </dgm:pt>
    <dgm:pt modelId="{A32343EB-D5FB-4977-942D-D4B071AD48FD}" type="pres">
      <dgm:prSet presAssocID="{5FB62ED0-1B2A-4649-A9AE-348AF0FCA9A5}" presName="LevelTwoTextNode" presStyleLbl="node4" presStyleIdx="4" presStyleCnt="10" custScaleX="2150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E67F14-0C33-470E-94F4-66B26D5F118F}" type="pres">
      <dgm:prSet presAssocID="{5FB62ED0-1B2A-4649-A9AE-348AF0FCA9A5}" presName="level3hierChild" presStyleCnt="0"/>
      <dgm:spPr/>
    </dgm:pt>
    <dgm:pt modelId="{D36E59F4-0BFF-4938-BDE4-8D281B4DD588}" type="pres">
      <dgm:prSet presAssocID="{1ACA3B20-9789-4F40-B621-B5987DCA79EE}" presName="conn2-1" presStyleLbl="parChTrans1D4" presStyleIdx="5" presStyleCnt="10"/>
      <dgm:spPr/>
      <dgm:t>
        <a:bodyPr/>
        <a:lstStyle/>
        <a:p>
          <a:endParaRPr lang="en-US"/>
        </a:p>
      </dgm:t>
    </dgm:pt>
    <dgm:pt modelId="{5B55FC5E-B447-4D12-87F2-849B91961B34}" type="pres">
      <dgm:prSet presAssocID="{1ACA3B20-9789-4F40-B621-B5987DCA79EE}" presName="connTx" presStyleLbl="parChTrans1D4" presStyleIdx="5" presStyleCnt="10"/>
      <dgm:spPr/>
      <dgm:t>
        <a:bodyPr/>
        <a:lstStyle/>
        <a:p>
          <a:endParaRPr lang="en-US"/>
        </a:p>
      </dgm:t>
    </dgm:pt>
    <dgm:pt modelId="{D601BD93-9B7B-4A78-9D99-B8DF75471474}" type="pres">
      <dgm:prSet presAssocID="{8DD83D09-ACA9-4B59-8AA0-1C2D11268EEA}" presName="root2" presStyleCnt="0"/>
      <dgm:spPr/>
    </dgm:pt>
    <dgm:pt modelId="{1CB12614-664B-40C9-973E-8749BF3877D4}" type="pres">
      <dgm:prSet presAssocID="{8DD83D09-ACA9-4B59-8AA0-1C2D11268EEA}" presName="LevelTwoTextNode" presStyleLbl="node4" presStyleIdx="5" presStyleCnt="10" custScaleX="2150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A88981-D982-4EB9-9651-0158B9529DD4}" type="pres">
      <dgm:prSet presAssocID="{8DD83D09-ACA9-4B59-8AA0-1C2D11268EEA}" presName="level3hierChild" presStyleCnt="0"/>
      <dgm:spPr/>
    </dgm:pt>
    <dgm:pt modelId="{3AEB98C5-7FAC-48DC-BE0A-7AD46A930C01}" type="pres">
      <dgm:prSet presAssocID="{5E5025E6-EDB1-468E-9D1B-D8CC17217462}" presName="conn2-1" presStyleLbl="parChTrans1D4" presStyleIdx="6" presStyleCnt="10"/>
      <dgm:spPr/>
      <dgm:t>
        <a:bodyPr/>
        <a:lstStyle/>
        <a:p>
          <a:endParaRPr lang="en-US"/>
        </a:p>
      </dgm:t>
    </dgm:pt>
    <dgm:pt modelId="{6E03D873-0265-4153-BE4F-A5434052B392}" type="pres">
      <dgm:prSet presAssocID="{5E5025E6-EDB1-468E-9D1B-D8CC17217462}" presName="connTx" presStyleLbl="parChTrans1D4" presStyleIdx="6" presStyleCnt="10"/>
      <dgm:spPr/>
      <dgm:t>
        <a:bodyPr/>
        <a:lstStyle/>
        <a:p>
          <a:endParaRPr lang="en-US"/>
        </a:p>
      </dgm:t>
    </dgm:pt>
    <dgm:pt modelId="{8BE5A0B0-A57C-45C4-9035-E0746421668A}" type="pres">
      <dgm:prSet presAssocID="{9C527309-D573-4EFA-A196-0053DB0596F5}" presName="root2" presStyleCnt="0"/>
      <dgm:spPr/>
    </dgm:pt>
    <dgm:pt modelId="{D0DC2D10-7B6B-4861-8DB3-A5B32793C164}" type="pres">
      <dgm:prSet presAssocID="{9C527309-D573-4EFA-A196-0053DB0596F5}" presName="LevelTwoTextNode" presStyleLbl="node4" presStyleIdx="6" presStyleCnt="10" custScaleX="2150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BFBB68-EA58-4A05-8B5E-7E882A846175}" type="pres">
      <dgm:prSet presAssocID="{9C527309-D573-4EFA-A196-0053DB0596F5}" presName="level3hierChild" presStyleCnt="0"/>
      <dgm:spPr/>
    </dgm:pt>
    <dgm:pt modelId="{705BA3FE-264F-4473-A11D-ABC6B6AC7924}" type="pres">
      <dgm:prSet presAssocID="{808D26C6-714C-4C57-92D2-630560A655A4}" presName="conn2-1" presStyleLbl="parChTrans1D4" presStyleIdx="7" presStyleCnt="10"/>
      <dgm:spPr/>
      <dgm:t>
        <a:bodyPr/>
        <a:lstStyle/>
        <a:p>
          <a:endParaRPr lang="en-US"/>
        </a:p>
      </dgm:t>
    </dgm:pt>
    <dgm:pt modelId="{D9096951-5BEE-44B8-9FE4-9B67D66EB535}" type="pres">
      <dgm:prSet presAssocID="{808D26C6-714C-4C57-92D2-630560A655A4}" presName="connTx" presStyleLbl="parChTrans1D4" presStyleIdx="7" presStyleCnt="10"/>
      <dgm:spPr/>
      <dgm:t>
        <a:bodyPr/>
        <a:lstStyle/>
        <a:p>
          <a:endParaRPr lang="en-US"/>
        </a:p>
      </dgm:t>
    </dgm:pt>
    <dgm:pt modelId="{A5B20CC8-0417-45A9-A1D9-469756303767}" type="pres">
      <dgm:prSet presAssocID="{A0515E4C-95AE-49B7-B00E-4FBFE9AC54C7}" presName="root2" presStyleCnt="0"/>
      <dgm:spPr/>
    </dgm:pt>
    <dgm:pt modelId="{E8C0244B-BABB-4D5C-8224-4A30A16A44A7}" type="pres">
      <dgm:prSet presAssocID="{A0515E4C-95AE-49B7-B00E-4FBFE9AC54C7}" presName="LevelTwoTextNode" presStyleLbl="node4" presStyleIdx="7" presStyleCnt="10" custScaleX="2150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9A30F6-57B7-4870-90B3-186C799A9466}" type="pres">
      <dgm:prSet presAssocID="{A0515E4C-95AE-49B7-B00E-4FBFE9AC54C7}" presName="level3hierChild" presStyleCnt="0"/>
      <dgm:spPr/>
    </dgm:pt>
    <dgm:pt modelId="{E53B0179-3CDF-43FE-AD22-8ECC5A71D5DF}" type="pres">
      <dgm:prSet presAssocID="{E2345967-5CA0-4766-AA1E-A1670CB23305}" presName="conn2-1" presStyleLbl="parChTrans1D4" presStyleIdx="8" presStyleCnt="10"/>
      <dgm:spPr/>
      <dgm:t>
        <a:bodyPr/>
        <a:lstStyle/>
        <a:p>
          <a:endParaRPr lang="en-US"/>
        </a:p>
      </dgm:t>
    </dgm:pt>
    <dgm:pt modelId="{9058351B-D72C-4BB9-89CD-4E8AD62FC610}" type="pres">
      <dgm:prSet presAssocID="{E2345967-5CA0-4766-AA1E-A1670CB23305}" presName="connTx" presStyleLbl="parChTrans1D4" presStyleIdx="8" presStyleCnt="10"/>
      <dgm:spPr/>
      <dgm:t>
        <a:bodyPr/>
        <a:lstStyle/>
        <a:p>
          <a:endParaRPr lang="en-US"/>
        </a:p>
      </dgm:t>
    </dgm:pt>
    <dgm:pt modelId="{558646AB-9656-475B-B08F-554C2611FE86}" type="pres">
      <dgm:prSet presAssocID="{12D5CA1D-56C5-44D4-AB43-B2D2BCB1419B}" presName="root2" presStyleCnt="0"/>
      <dgm:spPr/>
    </dgm:pt>
    <dgm:pt modelId="{586CAE2F-D943-493D-BF76-A792573C1FDF}" type="pres">
      <dgm:prSet presAssocID="{12D5CA1D-56C5-44D4-AB43-B2D2BCB1419B}" presName="LevelTwoTextNode" presStyleLbl="node4" presStyleIdx="8" presStyleCnt="10" custScaleX="2150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AD6DFF-D174-4D07-966F-7475DFCE77DF}" type="pres">
      <dgm:prSet presAssocID="{12D5CA1D-56C5-44D4-AB43-B2D2BCB1419B}" presName="level3hierChild" presStyleCnt="0"/>
      <dgm:spPr/>
    </dgm:pt>
    <dgm:pt modelId="{477D6418-D024-4096-A36D-4AF9D10DDDC6}" type="pres">
      <dgm:prSet presAssocID="{DA68C105-3596-41CF-B94A-219B57D49F31}" presName="conn2-1" presStyleLbl="parChTrans1D4" presStyleIdx="9" presStyleCnt="10"/>
      <dgm:spPr/>
      <dgm:t>
        <a:bodyPr/>
        <a:lstStyle/>
        <a:p>
          <a:endParaRPr lang="en-US"/>
        </a:p>
      </dgm:t>
    </dgm:pt>
    <dgm:pt modelId="{4C7D4FBC-629B-4353-B33E-A6111DCB290C}" type="pres">
      <dgm:prSet presAssocID="{DA68C105-3596-41CF-B94A-219B57D49F31}" presName="connTx" presStyleLbl="parChTrans1D4" presStyleIdx="9" presStyleCnt="10"/>
      <dgm:spPr/>
      <dgm:t>
        <a:bodyPr/>
        <a:lstStyle/>
        <a:p>
          <a:endParaRPr lang="en-US"/>
        </a:p>
      </dgm:t>
    </dgm:pt>
    <dgm:pt modelId="{96C3C4F3-0414-49C8-9FF3-6E9A236754E4}" type="pres">
      <dgm:prSet presAssocID="{C9F30080-C111-43C1-BEB7-4041C98674A5}" presName="root2" presStyleCnt="0"/>
      <dgm:spPr/>
    </dgm:pt>
    <dgm:pt modelId="{36FC15AD-0C75-4DFD-94D3-64E29C860DE5}" type="pres">
      <dgm:prSet presAssocID="{C9F30080-C111-43C1-BEB7-4041C98674A5}" presName="LevelTwoTextNode" presStyleLbl="node4" presStyleIdx="9" presStyleCnt="10" custScaleX="2150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0FB36B-167F-4817-830B-365A303498FD}" type="pres">
      <dgm:prSet presAssocID="{C9F30080-C111-43C1-BEB7-4041C98674A5}" presName="level3hierChild" presStyleCnt="0"/>
      <dgm:spPr/>
    </dgm:pt>
  </dgm:ptLst>
  <dgm:cxnLst>
    <dgm:cxn modelId="{AD234337-49EA-3D4F-BBB3-C36463B91431}" type="presOf" srcId="{537CA419-772B-436C-AB3F-8148273EB379}" destId="{3384CFD6-467F-415E-9C49-3D52AF083092}" srcOrd="0" destOrd="0" presId="urn:microsoft.com/office/officeart/2005/8/layout/hierarchy2"/>
    <dgm:cxn modelId="{B150D7CB-06D4-498F-8970-8FB8BC1544FF}" srcId="{B606F097-D668-40FB-AE42-BF0F69F00EFA}" destId="{4374D8F3-EE54-4068-9DB3-B082BD3C8440}" srcOrd="0" destOrd="0" parTransId="{BDCFF50C-89FB-41BC-A56D-87E00F4B43C5}" sibTransId="{599863CF-F4A8-4D66-855E-2C6521704A97}"/>
    <dgm:cxn modelId="{62BAE476-9D1B-4F75-80EA-201CA44C8758}" srcId="{B606F097-D668-40FB-AE42-BF0F69F00EFA}" destId="{A69E3B26-7CED-4080-ADC7-4B4B143CAC1A}" srcOrd="3" destOrd="0" parTransId="{52996656-B4D5-4A55-AC1C-1C0612A98222}" sibTransId="{459A0AAC-1BD9-4426-B80D-9C6C0937F258}"/>
    <dgm:cxn modelId="{AF53B997-24D5-6D42-ABB3-A692440D4421}" type="presOf" srcId="{52996656-B4D5-4A55-AC1C-1C0612A98222}" destId="{D75249F9-ED52-4D13-B8E8-9412D1484F04}" srcOrd="1" destOrd="0" presId="urn:microsoft.com/office/officeart/2005/8/layout/hierarchy2"/>
    <dgm:cxn modelId="{BCFA2431-F53A-4048-915B-880CB05BB148}" srcId="{29540DDE-8853-4354-B482-3B21AF6F83A0}" destId="{197601B2-2826-4044-B62F-C5B4DF733F95}" srcOrd="1" destOrd="0" parTransId="{A99E3F96-FF37-40B8-9013-DE4374AEAB05}" sibTransId="{D9D88AE8-83F1-47D6-B174-1BA84784CF19}"/>
    <dgm:cxn modelId="{7D9B5351-43B9-4BB1-988F-318603CA94A4}" srcId="{197601B2-2826-4044-B62F-C5B4DF733F95}" destId="{5FB62ED0-1B2A-4649-A9AE-348AF0FCA9A5}" srcOrd="0" destOrd="0" parTransId="{CB36FCDC-CEA6-487C-A672-6E1C62001E15}" sibTransId="{346507C3-18E7-4E7C-92D0-218B4C732CA2}"/>
    <dgm:cxn modelId="{26BA8B1C-EA67-464B-98D6-AD665FDE339C}" type="presOf" srcId="{1ACA3B20-9789-4F40-B621-B5987DCA79EE}" destId="{5B55FC5E-B447-4D12-87F2-849B91961B34}" srcOrd="1" destOrd="0" presId="urn:microsoft.com/office/officeart/2005/8/layout/hierarchy2"/>
    <dgm:cxn modelId="{C5A42367-42D1-CD49-B0F4-01386100A709}" type="presOf" srcId="{4374D8F3-EE54-4068-9DB3-B082BD3C8440}" destId="{B87FEB7D-C4CC-49A5-AA29-1784CCAEB6D8}" srcOrd="0" destOrd="0" presId="urn:microsoft.com/office/officeart/2005/8/layout/hierarchy2"/>
    <dgm:cxn modelId="{CF6C6ECE-0639-7F40-8FC0-544A3EDD0D3F}" type="presOf" srcId="{9BD1ED9B-1F16-4FC6-893E-3D20D86861AB}" destId="{98F817AE-2EA8-478F-8DB0-EE7AEA3C79B7}" srcOrd="1" destOrd="0" presId="urn:microsoft.com/office/officeart/2005/8/layout/hierarchy2"/>
    <dgm:cxn modelId="{C7BA4DD5-FA34-B14D-8CE5-578074514DCB}" type="presOf" srcId="{2BE532DB-1679-4548-9C78-1B44991994C5}" destId="{29E3B579-609A-4A59-8DA3-CBE43F4A3415}" srcOrd="1" destOrd="0" presId="urn:microsoft.com/office/officeart/2005/8/layout/hierarchy2"/>
    <dgm:cxn modelId="{43811989-CF77-4C4C-A6E6-25F3B4A1E87B}" type="presOf" srcId="{1ACA3B20-9789-4F40-B621-B5987DCA79EE}" destId="{D36E59F4-0BFF-4938-BDE4-8D281B4DD588}" srcOrd="0" destOrd="0" presId="urn:microsoft.com/office/officeart/2005/8/layout/hierarchy2"/>
    <dgm:cxn modelId="{15027A17-88A4-0E42-8AFF-D85C6AADFF7D}" type="presOf" srcId="{CB36FCDC-CEA6-487C-A672-6E1C62001E15}" destId="{6A4F8CFE-E267-475A-8265-2B30CD2C9CD3}" srcOrd="0" destOrd="0" presId="urn:microsoft.com/office/officeart/2005/8/layout/hierarchy2"/>
    <dgm:cxn modelId="{5100398E-87E7-D449-B1C6-D44FC2EB23CA}" type="presOf" srcId="{8DD83D09-ACA9-4B59-8AA0-1C2D11268EEA}" destId="{1CB12614-664B-40C9-973E-8749BF3877D4}" srcOrd="0" destOrd="0" presId="urn:microsoft.com/office/officeart/2005/8/layout/hierarchy2"/>
    <dgm:cxn modelId="{9F8B43FE-CD6E-B147-AB19-23F80F16BCCB}" type="presOf" srcId="{E2345967-5CA0-4766-AA1E-A1670CB23305}" destId="{E53B0179-3CDF-43FE-AD22-8ECC5A71D5DF}" srcOrd="0" destOrd="0" presId="urn:microsoft.com/office/officeart/2005/8/layout/hierarchy2"/>
    <dgm:cxn modelId="{BDBC0D83-6E16-8A4B-82A2-E45355FFC6BD}" type="presOf" srcId="{808D26C6-714C-4C57-92D2-630560A655A4}" destId="{705BA3FE-264F-4473-A11D-ABC6B6AC7924}" srcOrd="0" destOrd="0" presId="urn:microsoft.com/office/officeart/2005/8/layout/hierarchy2"/>
    <dgm:cxn modelId="{E0AAB1D8-0AFB-764D-BAB5-B2F203A59C69}" type="presOf" srcId="{52996656-B4D5-4A55-AC1C-1C0612A98222}" destId="{692B74EB-80F0-458F-BB98-E27D19910AEF}" srcOrd="0" destOrd="0" presId="urn:microsoft.com/office/officeart/2005/8/layout/hierarchy2"/>
    <dgm:cxn modelId="{30AAE891-7799-F443-9FA4-D803A5CA2D18}" type="presOf" srcId="{2BE532DB-1679-4548-9C78-1B44991994C5}" destId="{33D7F0CA-762D-478F-903E-6946EF27B912}" srcOrd="0" destOrd="0" presId="urn:microsoft.com/office/officeart/2005/8/layout/hierarchy2"/>
    <dgm:cxn modelId="{07041297-2B7C-6942-88F8-B64969A1AD51}" type="presOf" srcId="{BDCFF50C-89FB-41BC-A56D-87E00F4B43C5}" destId="{1BFFDF79-A9BC-49C7-90B4-EF1AC4CFD1FF}" srcOrd="1" destOrd="0" presId="urn:microsoft.com/office/officeart/2005/8/layout/hierarchy2"/>
    <dgm:cxn modelId="{B34B96AC-59D8-C24D-A86B-D28951AE3224}" type="presOf" srcId="{CB1853A1-841B-402C-B36B-8D3CE571B2D9}" destId="{C0CAD547-698A-4310-B86E-D20115949FC9}" srcOrd="0" destOrd="0" presId="urn:microsoft.com/office/officeart/2005/8/layout/hierarchy2"/>
    <dgm:cxn modelId="{A0A48D64-AD27-B746-888A-6F6FF2869A38}" type="presOf" srcId="{641165EF-536E-4C3C-A0EB-3191D20BD14D}" destId="{9B182F7B-D751-46E5-9381-1A82BB188AEB}" srcOrd="0" destOrd="0" presId="urn:microsoft.com/office/officeart/2005/8/layout/hierarchy2"/>
    <dgm:cxn modelId="{BE2B12A9-BDE6-475E-B6B3-023C645076D0}" srcId="{197601B2-2826-4044-B62F-C5B4DF733F95}" destId="{A0515E4C-95AE-49B7-B00E-4FBFE9AC54C7}" srcOrd="3" destOrd="0" parTransId="{808D26C6-714C-4C57-92D2-630560A655A4}" sibTransId="{42F97EB2-B64D-435C-8936-FB2CBAE3A88D}"/>
    <dgm:cxn modelId="{6E8329BC-A08E-BA4B-9E0E-EAE4B2FED46A}" type="presOf" srcId="{E2345967-5CA0-4766-AA1E-A1670CB23305}" destId="{9058351B-D72C-4BB9-89CD-4E8AD62FC610}" srcOrd="1" destOrd="0" presId="urn:microsoft.com/office/officeart/2005/8/layout/hierarchy2"/>
    <dgm:cxn modelId="{733636C1-98A7-7F47-9F47-85C1C8C88B2B}" type="presOf" srcId="{DDCF704C-76D2-43DE-A20C-7440B84B79CB}" destId="{4A3A2C09-8B67-4E10-BB31-7CFB33F71551}" srcOrd="0" destOrd="0" presId="urn:microsoft.com/office/officeart/2005/8/layout/hierarchy2"/>
    <dgm:cxn modelId="{DCF23838-FFF8-42A5-B875-92C55CB2339E}" srcId="{641165EF-536E-4C3C-A0EB-3191D20BD14D}" destId="{29540DDE-8853-4354-B482-3B21AF6F83A0}" srcOrd="0" destOrd="0" parTransId="{DDCF704C-76D2-43DE-A20C-7440B84B79CB}" sibTransId="{5829CC51-A8F9-4CC1-9349-CE748ADE0764}"/>
    <dgm:cxn modelId="{0AC60A99-0090-5B4A-ADE4-6B6BD6D1F157}" type="presOf" srcId="{808D26C6-714C-4C57-92D2-630560A655A4}" destId="{D9096951-5BEE-44B8-9FE4-9B67D66EB535}" srcOrd="1" destOrd="0" presId="urn:microsoft.com/office/officeart/2005/8/layout/hierarchy2"/>
    <dgm:cxn modelId="{17D93283-0313-F349-8AD5-0A4AEC48C17B}" type="presOf" srcId="{5FB62ED0-1B2A-4649-A9AE-348AF0FCA9A5}" destId="{A32343EB-D5FB-4977-942D-D4B071AD48FD}" srcOrd="0" destOrd="0" presId="urn:microsoft.com/office/officeart/2005/8/layout/hierarchy2"/>
    <dgm:cxn modelId="{A66D984E-DEE3-1D41-BA9F-D4DF219511C2}" type="presOf" srcId="{A99E3F96-FF37-40B8-9013-DE4374AEAB05}" destId="{511164D6-6D4E-4257-9757-25407B884EA1}" srcOrd="1" destOrd="0" presId="urn:microsoft.com/office/officeart/2005/8/layout/hierarchy2"/>
    <dgm:cxn modelId="{B1502977-947D-734C-9494-0DD52DF4A300}" type="presOf" srcId="{A69E3B26-7CED-4080-ADC7-4B4B143CAC1A}" destId="{10BD4133-0EF4-43CE-ABF2-B0356052B230}" srcOrd="0" destOrd="0" presId="urn:microsoft.com/office/officeart/2005/8/layout/hierarchy2"/>
    <dgm:cxn modelId="{7EDFAD9D-B789-2C49-AFD1-E7667B8AAA8B}" type="presOf" srcId="{5E5025E6-EDB1-468E-9D1B-D8CC17217462}" destId="{6E03D873-0265-4153-BE4F-A5434052B392}" srcOrd="1" destOrd="0" presId="urn:microsoft.com/office/officeart/2005/8/layout/hierarchy2"/>
    <dgm:cxn modelId="{DF81568F-897B-4E78-8103-A00ED8DBB583}" srcId="{B606F097-D668-40FB-AE42-BF0F69F00EFA}" destId="{E893B0C1-785F-4F49-BCA2-0F62FE1F0D04}" srcOrd="2" destOrd="0" parTransId="{2BE532DB-1679-4548-9C78-1B44991994C5}" sibTransId="{5EF709B1-0EF7-40B6-BA50-A2165102664F}"/>
    <dgm:cxn modelId="{6476C044-3F71-0C4C-BCE4-1DD8251955D4}" type="presOf" srcId="{E893B0C1-785F-4F49-BCA2-0F62FE1F0D04}" destId="{6AA0228D-C416-40CE-B48E-0D0E591F6AC6}" srcOrd="0" destOrd="0" presId="urn:microsoft.com/office/officeart/2005/8/layout/hierarchy2"/>
    <dgm:cxn modelId="{71A8745A-7D22-DF44-845C-126445D7137A}" type="presOf" srcId="{5E5025E6-EDB1-468E-9D1B-D8CC17217462}" destId="{3AEB98C5-7FAC-48DC-BE0A-7AD46A930C01}" srcOrd="0" destOrd="0" presId="urn:microsoft.com/office/officeart/2005/8/layout/hierarchy2"/>
    <dgm:cxn modelId="{6B589DE5-3C6E-4775-ACAD-F6BBD5961579}" srcId="{197601B2-2826-4044-B62F-C5B4DF733F95}" destId="{8DD83D09-ACA9-4B59-8AA0-1C2D11268EEA}" srcOrd="1" destOrd="0" parTransId="{1ACA3B20-9789-4F40-B621-B5987DCA79EE}" sibTransId="{F6EA3525-4E21-454A-A8DD-039DF6FB7CBF}"/>
    <dgm:cxn modelId="{9EAD2623-9465-1447-A323-F2AC7CB98D0F}" type="presOf" srcId="{C9F30080-C111-43C1-BEB7-4041C98674A5}" destId="{36FC15AD-0C75-4DFD-94D3-64E29C860DE5}" srcOrd="0" destOrd="0" presId="urn:microsoft.com/office/officeart/2005/8/layout/hierarchy2"/>
    <dgm:cxn modelId="{5349522A-55F0-4BD7-8FB4-72025E004CCC}" srcId="{197601B2-2826-4044-B62F-C5B4DF733F95}" destId="{C9F30080-C111-43C1-BEB7-4041C98674A5}" srcOrd="5" destOrd="0" parTransId="{DA68C105-3596-41CF-B94A-219B57D49F31}" sibTransId="{641CD9B0-E16D-4518-83F3-DEF3748BF935}"/>
    <dgm:cxn modelId="{860CF28A-98A8-4DCF-A5BB-E72D6BAE768A}" srcId="{B606F097-D668-40FB-AE42-BF0F69F00EFA}" destId="{537CA419-772B-436C-AB3F-8148273EB379}" srcOrd="1" destOrd="0" parTransId="{CB1853A1-841B-402C-B36B-8D3CE571B2D9}" sibTransId="{C3669C6A-9309-4FC0-8330-913A51868DFC}"/>
    <dgm:cxn modelId="{785A16CE-C895-4683-92E2-696FC7A04CA0}" srcId="{197601B2-2826-4044-B62F-C5B4DF733F95}" destId="{9C527309-D573-4EFA-A196-0053DB0596F5}" srcOrd="2" destOrd="0" parTransId="{5E5025E6-EDB1-468E-9D1B-D8CC17217462}" sibTransId="{11A1A8F3-24C2-4814-8A56-A7E13D3A049E}"/>
    <dgm:cxn modelId="{D38A875B-A958-452A-894F-30F84BA700FE}" srcId="{182E15CF-8BFE-4406-A2DC-925A2DB9B59E}" destId="{641165EF-536E-4C3C-A0EB-3191D20BD14D}" srcOrd="0" destOrd="0" parTransId="{2E226C54-376C-456C-BB6B-F273274289E5}" sibTransId="{BD6A85D5-5A32-4FB2-81E5-4203F906587C}"/>
    <dgm:cxn modelId="{F5670B03-11B7-4631-8B9F-B0F6638AA95F}" srcId="{197601B2-2826-4044-B62F-C5B4DF733F95}" destId="{12D5CA1D-56C5-44D4-AB43-B2D2BCB1419B}" srcOrd="4" destOrd="0" parTransId="{E2345967-5CA0-4766-AA1E-A1670CB23305}" sibTransId="{9FC4927E-D9D3-4216-87AC-77201342B906}"/>
    <dgm:cxn modelId="{F3C359CB-1743-1541-97D2-50560DCEBE6A}" type="presOf" srcId="{9BD1ED9B-1F16-4FC6-893E-3D20D86861AB}" destId="{60AF9C73-B33A-437E-9DB5-E056CDDBEEB7}" srcOrd="0" destOrd="0" presId="urn:microsoft.com/office/officeart/2005/8/layout/hierarchy2"/>
    <dgm:cxn modelId="{FFA5B63D-3F42-724B-B0BE-2CC0513207EA}" type="presOf" srcId="{DA68C105-3596-41CF-B94A-219B57D49F31}" destId="{477D6418-D024-4096-A36D-4AF9D10DDDC6}" srcOrd="0" destOrd="0" presId="urn:microsoft.com/office/officeart/2005/8/layout/hierarchy2"/>
    <dgm:cxn modelId="{E70F0BFD-C54A-474E-AE86-4113A56A05E2}" type="presOf" srcId="{12D5CA1D-56C5-44D4-AB43-B2D2BCB1419B}" destId="{586CAE2F-D943-493D-BF76-A792573C1FDF}" srcOrd="0" destOrd="0" presId="urn:microsoft.com/office/officeart/2005/8/layout/hierarchy2"/>
    <dgm:cxn modelId="{1DAC01E0-B4BD-5F41-855C-77A91D343A08}" type="presOf" srcId="{29540DDE-8853-4354-B482-3B21AF6F83A0}" destId="{1FA21572-90CB-491F-A317-A04AE94789D7}" srcOrd="0" destOrd="0" presId="urn:microsoft.com/office/officeart/2005/8/layout/hierarchy2"/>
    <dgm:cxn modelId="{BE60C36D-7DA5-4904-8989-B362D2FC0CD3}" srcId="{29540DDE-8853-4354-B482-3B21AF6F83A0}" destId="{B606F097-D668-40FB-AE42-BF0F69F00EFA}" srcOrd="0" destOrd="0" parTransId="{9BD1ED9B-1F16-4FC6-893E-3D20D86861AB}" sibTransId="{D5ED7599-C3C8-4D73-96C6-4A0B807D3E74}"/>
    <dgm:cxn modelId="{22BFDC08-608C-C84A-BF1A-D314DC08B9E5}" type="presOf" srcId="{CB36FCDC-CEA6-487C-A672-6E1C62001E15}" destId="{86C3DE7E-AEF9-4351-85A4-C885A1586F7E}" srcOrd="1" destOrd="0" presId="urn:microsoft.com/office/officeart/2005/8/layout/hierarchy2"/>
    <dgm:cxn modelId="{4E03E89D-B8DD-9D48-9C86-283701FDE18B}" type="presOf" srcId="{DA68C105-3596-41CF-B94A-219B57D49F31}" destId="{4C7D4FBC-629B-4353-B33E-A6111DCB290C}" srcOrd="1" destOrd="0" presId="urn:microsoft.com/office/officeart/2005/8/layout/hierarchy2"/>
    <dgm:cxn modelId="{38AD1E81-4011-2440-90C7-6F832AF8A7F7}" type="presOf" srcId="{B606F097-D668-40FB-AE42-BF0F69F00EFA}" destId="{538CE03E-A3B6-4BD1-89B0-8D95D41ACEC7}" srcOrd="0" destOrd="0" presId="urn:microsoft.com/office/officeart/2005/8/layout/hierarchy2"/>
    <dgm:cxn modelId="{0A2E45D3-F3FF-D048-97D4-1C40AD980CCE}" type="presOf" srcId="{A99E3F96-FF37-40B8-9013-DE4374AEAB05}" destId="{363C0C07-5131-4B88-BA9D-D83DD8B81488}" srcOrd="0" destOrd="0" presId="urn:microsoft.com/office/officeart/2005/8/layout/hierarchy2"/>
    <dgm:cxn modelId="{97509945-8960-4C41-B8BD-33E236A0BC2D}" type="presOf" srcId="{A0515E4C-95AE-49B7-B00E-4FBFE9AC54C7}" destId="{E8C0244B-BABB-4D5C-8224-4A30A16A44A7}" srcOrd="0" destOrd="0" presId="urn:microsoft.com/office/officeart/2005/8/layout/hierarchy2"/>
    <dgm:cxn modelId="{9BCD9632-73B7-3445-BD7A-F04C7F265990}" type="presOf" srcId="{197601B2-2826-4044-B62F-C5B4DF733F95}" destId="{812E7E9E-B05A-41E0-886C-D72682C875C1}" srcOrd="0" destOrd="0" presId="urn:microsoft.com/office/officeart/2005/8/layout/hierarchy2"/>
    <dgm:cxn modelId="{034B4BF2-D2D8-B043-B6E8-4549E457D41D}" type="presOf" srcId="{182E15CF-8BFE-4406-A2DC-925A2DB9B59E}" destId="{19D7D086-FCA2-408E-8462-9800019C385D}" srcOrd="0" destOrd="0" presId="urn:microsoft.com/office/officeart/2005/8/layout/hierarchy2"/>
    <dgm:cxn modelId="{3B42A19F-CB75-904B-B5EF-F9DDC8A800CB}" type="presOf" srcId="{CB1853A1-841B-402C-B36B-8D3CE571B2D9}" destId="{514E482F-4A8D-47D1-A036-D4261FD7783D}" srcOrd="1" destOrd="0" presId="urn:microsoft.com/office/officeart/2005/8/layout/hierarchy2"/>
    <dgm:cxn modelId="{E1721DCC-FD59-0849-9213-4862FDB42AA8}" type="presOf" srcId="{DDCF704C-76D2-43DE-A20C-7440B84B79CB}" destId="{2DC87F1E-EF44-446C-BAB6-D13A9C33F8CA}" srcOrd="1" destOrd="0" presId="urn:microsoft.com/office/officeart/2005/8/layout/hierarchy2"/>
    <dgm:cxn modelId="{A69DA073-3875-1E43-8725-13C458F2C6F5}" type="presOf" srcId="{BDCFF50C-89FB-41BC-A56D-87E00F4B43C5}" destId="{83075400-27B2-4D1D-9ABE-D685098C4C25}" srcOrd="0" destOrd="0" presId="urn:microsoft.com/office/officeart/2005/8/layout/hierarchy2"/>
    <dgm:cxn modelId="{FFEA4B0F-D606-F84F-99EF-CC1DD0D3A784}" type="presOf" srcId="{9C527309-D573-4EFA-A196-0053DB0596F5}" destId="{D0DC2D10-7B6B-4861-8DB3-A5B32793C164}" srcOrd="0" destOrd="0" presId="urn:microsoft.com/office/officeart/2005/8/layout/hierarchy2"/>
    <dgm:cxn modelId="{051F8F0B-403A-D641-BEAA-FB55C78A0A84}" type="presParOf" srcId="{19D7D086-FCA2-408E-8462-9800019C385D}" destId="{11E1ACE9-78A1-4D9E-80A1-8BE9D7316E3A}" srcOrd="0" destOrd="0" presId="urn:microsoft.com/office/officeart/2005/8/layout/hierarchy2"/>
    <dgm:cxn modelId="{C8134007-6E58-5747-B4FD-5B653F39A4F1}" type="presParOf" srcId="{11E1ACE9-78A1-4D9E-80A1-8BE9D7316E3A}" destId="{9B182F7B-D751-46E5-9381-1A82BB188AEB}" srcOrd="0" destOrd="0" presId="urn:microsoft.com/office/officeart/2005/8/layout/hierarchy2"/>
    <dgm:cxn modelId="{A02B7FDE-B90B-E042-9D49-26C0CDF94C37}" type="presParOf" srcId="{11E1ACE9-78A1-4D9E-80A1-8BE9D7316E3A}" destId="{8C76C2DB-901D-4714-85A2-A2CE22F04A13}" srcOrd="1" destOrd="0" presId="urn:microsoft.com/office/officeart/2005/8/layout/hierarchy2"/>
    <dgm:cxn modelId="{5CED0F24-58AA-1849-A63F-8552DE6FEE14}" type="presParOf" srcId="{8C76C2DB-901D-4714-85A2-A2CE22F04A13}" destId="{4A3A2C09-8B67-4E10-BB31-7CFB33F71551}" srcOrd="0" destOrd="0" presId="urn:microsoft.com/office/officeart/2005/8/layout/hierarchy2"/>
    <dgm:cxn modelId="{906D8C5B-E01C-704B-AAD1-A3FF424A0C99}" type="presParOf" srcId="{4A3A2C09-8B67-4E10-BB31-7CFB33F71551}" destId="{2DC87F1E-EF44-446C-BAB6-D13A9C33F8CA}" srcOrd="0" destOrd="0" presId="urn:microsoft.com/office/officeart/2005/8/layout/hierarchy2"/>
    <dgm:cxn modelId="{9820AD0A-4D70-8C40-AD7A-BF7442BA957E}" type="presParOf" srcId="{8C76C2DB-901D-4714-85A2-A2CE22F04A13}" destId="{0607822A-73B3-4896-AA26-C6B04EE95A03}" srcOrd="1" destOrd="0" presId="urn:microsoft.com/office/officeart/2005/8/layout/hierarchy2"/>
    <dgm:cxn modelId="{84A13940-2BEE-FF49-87D3-FE2F81EA90FB}" type="presParOf" srcId="{0607822A-73B3-4896-AA26-C6B04EE95A03}" destId="{1FA21572-90CB-491F-A317-A04AE94789D7}" srcOrd="0" destOrd="0" presId="urn:microsoft.com/office/officeart/2005/8/layout/hierarchy2"/>
    <dgm:cxn modelId="{9E39D8F6-AA6F-2B4D-BD35-7AE033F7DC7F}" type="presParOf" srcId="{0607822A-73B3-4896-AA26-C6B04EE95A03}" destId="{734CA9F5-3068-4724-8884-1D0E25B8CAE7}" srcOrd="1" destOrd="0" presId="urn:microsoft.com/office/officeart/2005/8/layout/hierarchy2"/>
    <dgm:cxn modelId="{7C089B36-3A67-2A4A-88AF-71AD5E2B932A}" type="presParOf" srcId="{734CA9F5-3068-4724-8884-1D0E25B8CAE7}" destId="{60AF9C73-B33A-437E-9DB5-E056CDDBEEB7}" srcOrd="0" destOrd="0" presId="urn:microsoft.com/office/officeart/2005/8/layout/hierarchy2"/>
    <dgm:cxn modelId="{E10C7FDF-6725-164E-B8EC-6FD1068FB27D}" type="presParOf" srcId="{60AF9C73-B33A-437E-9DB5-E056CDDBEEB7}" destId="{98F817AE-2EA8-478F-8DB0-EE7AEA3C79B7}" srcOrd="0" destOrd="0" presId="urn:microsoft.com/office/officeart/2005/8/layout/hierarchy2"/>
    <dgm:cxn modelId="{AE585772-F4C6-0C4D-BBFC-C7FFFC0BCB13}" type="presParOf" srcId="{734CA9F5-3068-4724-8884-1D0E25B8CAE7}" destId="{65AEA748-E304-4DA9-9B85-59FD6985656A}" srcOrd="1" destOrd="0" presId="urn:microsoft.com/office/officeart/2005/8/layout/hierarchy2"/>
    <dgm:cxn modelId="{75B8BF87-36A3-2541-A354-D980C27039C0}" type="presParOf" srcId="{65AEA748-E304-4DA9-9B85-59FD6985656A}" destId="{538CE03E-A3B6-4BD1-89B0-8D95D41ACEC7}" srcOrd="0" destOrd="0" presId="urn:microsoft.com/office/officeart/2005/8/layout/hierarchy2"/>
    <dgm:cxn modelId="{F56A355E-557D-1146-BDE7-8F4219E42FEE}" type="presParOf" srcId="{65AEA748-E304-4DA9-9B85-59FD6985656A}" destId="{31E1FE9E-E2F3-43B2-9BF7-13F65BFF41E6}" srcOrd="1" destOrd="0" presId="urn:microsoft.com/office/officeart/2005/8/layout/hierarchy2"/>
    <dgm:cxn modelId="{7995C7E5-C4F1-9B4C-A89B-DBF956624CE9}" type="presParOf" srcId="{31E1FE9E-E2F3-43B2-9BF7-13F65BFF41E6}" destId="{83075400-27B2-4D1D-9ABE-D685098C4C25}" srcOrd="0" destOrd="0" presId="urn:microsoft.com/office/officeart/2005/8/layout/hierarchy2"/>
    <dgm:cxn modelId="{07291890-8D6E-6144-8D4C-336A82D5D46C}" type="presParOf" srcId="{83075400-27B2-4D1D-9ABE-D685098C4C25}" destId="{1BFFDF79-A9BC-49C7-90B4-EF1AC4CFD1FF}" srcOrd="0" destOrd="0" presId="urn:microsoft.com/office/officeart/2005/8/layout/hierarchy2"/>
    <dgm:cxn modelId="{80A72AEC-FA95-7E43-B467-A17F51747B66}" type="presParOf" srcId="{31E1FE9E-E2F3-43B2-9BF7-13F65BFF41E6}" destId="{DF1EF684-F359-4C45-ACBD-1309F267F6DE}" srcOrd="1" destOrd="0" presId="urn:microsoft.com/office/officeart/2005/8/layout/hierarchy2"/>
    <dgm:cxn modelId="{1FE8AA2C-C6E4-014E-93D4-F61824EB03D3}" type="presParOf" srcId="{DF1EF684-F359-4C45-ACBD-1309F267F6DE}" destId="{B87FEB7D-C4CC-49A5-AA29-1784CCAEB6D8}" srcOrd="0" destOrd="0" presId="urn:microsoft.com/office/officeart/2005/8/layout/hierarchy2"/>
    <dgm:cxn modelId="{8EC6259E-A0D7-3D47-B2CB-A2BBD2754849}" type="presParOf" srcId="{DF1EF684-F359-4C45-ACBD-1309F267F6DE}" destId="{74F52A82-E2E6-4DEF-A440-B8448370EA55}" srcOrd="1" destOrd="0" presId="urn:microsoft.com/office/officeart/2005/8/layout/hierarchy2"/>
    <dgm:cxn modelId="{8C581F2A-64FC-8047-A179-4C667763FF39}" type="presParOf" srcId="{31E1FE9E-E2F3-43B2-9BF7-13F65BFF41E6}" destId="{C0CAD547-698A-4310-B86E-D20115949FC9}" srcOrd="2" destOrd="0" presId="urn:microsoft.com/office/officeart/2005/8/layout/hierarchy2"/>
    <dgm:cxn modelId="{A6ABACD3-E216-6149-A9D7-25AAB987492C}" type="presParOf" srcId="{C0CAD547-698A-4310-B86E-D20115949FC9}" destId="{514E482F-4A8D-47D1-A036-D4261FD7783D}" srcOrd="0" destOrd="0" presId="urn:microsoft.com/office/officeart/2005/8/layout/hierarchy2"/>
    <dgm:cxn modelId="{D076359B-C7A9-1A4E-AD10-41B43BA820CD}" type="presParOf" srcId="{31E1FE9E-E2F3-43B2-9BF7-13F65BFF41E6}" destId="{08F9517D-D046-47EC-8633-0112E370133D}" srcOrd="3" destOrd="0" presId="urn:microsoft.com/office/officeart/2005/8/layout/hierarchy2"/>
    <dgm:cxn modelId="{3C109678-0A72-284F-96FC-34AD4D81B90A}" type="presParOf" srcId="{08F9517D-D046-47EC-8633-0112E370133D}" destId="{3384CFD6-467F-415E-9C49-3D52AF083092}" srcOrd="0" destOrd="0" presId="urn:microsoft.com/office/officeart/2005/8/layout/hierarchy2"/>
    <dgm:cxn modelId="{934CB507-EEEF-F645-8D90-98C7030E435D}" type="presParOf" srcId="{08F9517D-D046-47EC-8633-0112E370133D}" destId="{58642747-5648-4A7A-992D-2620E0C25F51}" srcOrd="1" destOrd="0" presId="urn:microsoft.com/office/officeart/2005/8/layout/hierarchy2"/>
    <dgm:cxn modelId="{C38F954D-972F-834B-8E8D-AB317141ADA7}" type="presParOf" srcId="{31E1FE9E-E2F3-43B2-9BF7-13F65BFF41E6}" destId="{33D7F0CA-762D-478F-903E-6946EF27B912}" srcOrd="4" destOrd="0" presId="urn:microsoft.com/office/officeart/2005/8/layout/hierarchy2"/>
    <dgm:cxn modelId="{02091A91-34CF-184C-A94A-BB4B6A8A468B}" type="presParOf" srcId="{33D7F0CA-762D-478F-903E-6946EF27B912}" destId="{29E3B579-609A-4A59-8DA3-CBE43F4A3415}" srcOrd="0" destOrd="0" presId="urn:microsoft.com/office/officeart/2005/8/layout/hierarchy2"/>
    <dgm:cxn modelId="{D46DEC3F-69FA-5848-9481-A34FE86609AF}" type="presParOf" srcId="{31E1FE9E-E2F3-43B2-9BF7-13F65BFF41E6}" destId="{EEE4907A-249B-44D4-92FB-236C6B783362}" srcOrd="5" destOrd="0" presId="urn:microsoft.com/office/officeart/2005/8/layout/hierarchy2"/>
    <dgm:cxn modelId="{39A38CD7-3CD8-9245-81C0-221CF3E92E9F}" type="presParOf" srcId="{EEE4907A-249B-44D4-92FB-236C6B783362}" destId="{6AA0228D-C416-40CE-B48E-0D0E591F6AC6}" srcOrd="0" destOrd="0" presId="urn:microsoft.com/office/officeart/2005/8/layout/hierarchy2"/>
    <dgm:cxn modelId="{A20B363F-925E-FF47-8B58-A4142E580646}" type="presParOf" srcId="{EEE4907A-249B-44D4-92FB-236C6B783362}" destId="{C36A725D-D41E-4373-A86F-14178384D2F6}" srcOrd="1" destOrd="0" presId="urn:microsoft.com/office/officeart/2005/8/layout/hierarchy2"/>
    <dgm:cxn modelId="{B3CBB8B6-B759-6940-B4CE-65823220D408}" type="presParOf" srcId="{31E1FE9E-E2F3-43B2-9BF7-13F65BFF41E6}" destId="{692B74EB-80F0-458F-BB98-E27D19910AEF}" srcOrd="6" destOrd="0" presId="urn:microsoft.com/office/officeart/2005/8/layout/hierarchy2"/>
    <dgm:cxn modelId="{44F7A9A7-2F3B-3540-A0E0-D1D280319E79}" type="presParOf" srcId="{692B74EB-80F0-458F-BB98-E27D19910AEF}" destId="{D75249F9-ED52-4D13-B8E8-9412D1484F04}" srcOrd="0" destOrd="0" presId="urn:microsoft.com/office/officeart/2005/8/layout/hierarchy2"/>
    <dgm:cxn modelId="{C597D037-B603-F84F-A0B8-7E6AAAD3961B}" type="presParOf" srcId="{31E1FE9E-E2F3-43B2-9BF7-13F65BFF41E6}" destId="{DF38A466-F2D9-4252-8302-3C3DA91A8857}" srcOrd="7" destOrd="0" presId="urn:microsoft.com/office/officeart/2005/8/layout/hierarchy2"/>
    <dgm:cxn modelId="{8A54F4D4-AA6A-5A46-9335-75E80EAB3704}" type="presParOf" srcId="{DF38A466-F2D9-4252-8302-3C3DA91A8857}" destId="{10BD4133-0EF4-43CE-ABF2-B0356052B230}" srcOrd="0" destOrd="0" presId="urn:microsoft.com/office/officeart/2005/8/layout/hierarchy2"/>
    <dgm:cxn modelId="{AACD05D4-8F2D-6D4B-9DEE-05944EAAE6E6}" type="presParOf" srcId="{DF38A466-F2D9-4252-8302-3C3DA91A8857}" destId="{9B4E4049-2112-4692-9743-2CB09037A232}" srcOrd="1" destOrd="0" presId="urn:microsoft.com/office/officeart/2005/8/layout/hierarchy2"/>
    <dgm:cxn modelId="{C80DF8A9-7090-5541-BD93-F65388A34BAB}" type="presParOf" srcId="{734CA9F5-3068-4724-8884-1D0E25B8CAE7}" destId="{363C0C07-5131-4B88-BA9D-D83DD8B81488}" srcOrd="2" destOrd="0" presId="urn:microsoft.com/office/officeart/2005/8/layout/hierarchy2"/>
    <dgm:cxn modelId="{58E9240E-3A71-A045-BB8C-2E35E635BAF7}" type="presParOf" srcId="{363C0C07-5131-4B88-BA9D-D83DD8B81488}" destId="{511164D6-6D4E-4257-9757-25407B884EA1}" srcOrd="0" destOrd="0" presId="urn:microsoft.com/office/officeart/2005/8/layout/hierarchy2"/>
    <dgm:cxn modelId="{9FF53C0C-0674-C94D-B5BC-58FB8E89E1D1}" type="presParOf" srcId="{734CA9F5-3068-4724-8884-1D0E25B8CAE7}" destId="{6F155ECF-32B8-4C97-A609-BB9C09AA8CD9}" srcOrd="3" destOrd="0" presId="urn:microsoft.com/office/officeart/2005/8/layout/hierarchy2"/>
    <dgm:cxn modelId="{2FD745E5-93BF-D341-8EEB-9F5F519C900A}" type="presParOf" srcId="{6F155ECF-32B8-4C97-A609-BB9C09AA8CD9}" destId="{812E7E9E-B05A-41E0-886C-D72682C875C1}" srcOrd="0" destOrd="0" presId="urn:microsoft.com/office/officeart/2005/8/layout/hierarchy2"/>
    <dgm:cxn modelId="{435A9A7C-675A-3C46-894F-3A31E7D30E30}" type="presParOf" srcId="{6F155ECF-32B8-4C97-A609-BB9C09AA8CD9}" destId="{EC7CF2D0-DD08-4116-A250-7C02B7221617}" srcOrd="1" destOrd="0" presId="urn:microsoft.com/office/officeart/2005/8/layout/hierarchy2"/>
    <dgm:cxn modelId="{FF46A6A6-E2DF-B046-B54D-3FBBC09225C0}" type="presParOf" srcId="{EC7CF2D0-DD08-4116-A250-7C02B7221617}" destId="{6A4F8CFE-E267-475A-8265-2B30CD2C9CD3}" srcOrd="0" destOrd="0" presId="urn:microsoft.com/office/officeart/2005/8/layout/hierarchy2"/>
    <dgm:cxn modelId="{B69B1840-A92C-6746-9BDE-58B61E1523F2}" type="presParOf" srcId="{6A4F8CFE-E267-475A-8265-2B30CD2C9CD3}" destId="{86C3DE7E-AEF9-4351-85A4-C885A1586F7E}" srcOrd="0" destOrd="0" presId="urn:microsoft.com/office/officeart/2005/8/layout/hierarchy2"/>
    <dgm:cxn modelId="{24F36551-D02E-ED41-987E-5B5DB34F746B}" type="presParOf" srcId="{EC7CF2D0-DD08-4116-A250-7C02B7221617}" destId="{81C13F90-2EA1-4A44-BDA4-1FEC104C6629}" srcOrd="1" destOrd="0" presId="urn:microsoft.com/office/officeart/2005/8/layout/hierarchy2"/>
    <dgm:cxn modelId="{1E5533FC-FDF6-A044-AED3-0FFFA05B146B}" type="presParOf" srcId="{81C13F90-2EA1-4A44-BDA4-1FEC104C6629}" destId="{A32343EB-D5FB-4977-942D-D4B071AD48FD}" srcOrd="0" destOrd="0" presId="urn:microsoft.com/office/officeart/2005/8/layout/hierarchy2"/>
    <dgm:cxn modelId="{1998125D-386A-A446-9860-11E7C8367824}" type="presParOf" srcId="{81C13F90-2EA1-4A44-BDA4-1FEC104C6629}" destId="{57E67F14-0C33-470E-94F4-66B26D5F118F}" srcOrd="1" destOrd="0" presId="urn:microsoft.com/office/officeart/2005/8/layout/hierarchy2"/>
    <dgm:cxn modelId="{7D3A9900-988B-3142-B53C-FA822DC55DE1}" type="presParOf" srcId="{EC7CF2D0-DD08-4116-A250-7C02B7221617}" destId="{D36E59F4-0BFF-4938-BDE4-8D281B4DD588}" srcOrd="2" destOrd="0" presId="urn:microsoft.com/office/officeart/2005/8/layout/hierarchy2"/>
    <dgm:cxn modelId="{FC699AC3-2082-3E41-B3AE-DF6F0BF7014A}" type="presParOf" srcId="{D36E59F4-0BFF-4938-BDE4-8D281B4DD588}" destId="{5B55FC5E-B447-4D12-87F2-849B91961B34}" srcOrd="0" destOrd="0" presId="urn:microsoft.com/office/officeart/2005/8/layout/hierarchy2"/>
    <dgm:cxn modelId="{C5ADF971-BD52-5544-A5B3-20625E94194E}" type="presParOf" srcId="{EC7CF2D0-DD08-4116-A250-7C02B7221617}" destId="{D601BD93-9B7B-4A78-9D99-B8DF75471474}" srcOrd="3" destOrd="0" presId="urn:microsoft.com/office/officeart/2005/8/layout/hierarchy2"/>
    <dgm:cxn modelId="{84208E6B-A820-824D-AE63-39A607B19D25}" type="presParOf" srcId="{D601BD93-9B7B-4A78-9D99-B8DF75471474}" destId="{1CB12614-664B-40C9-973E-8749BF3877D4}" srcOrd="0" destOrd="0" presId="urn:microsoft.com/office/officeart/2005/8/layout/hierarchy2"/>
    <dgm:cxn modelId="{0A6431E8-94A4-BA43-BBEC-FBA0A878402D}" type="presParOf" srcId="{D601BD93-9B7B-4A78-9D99-B8DF75471474}" destId="{34A88981-D982-4EB9-9651-0158B9529DD4}" srcOrd="1" destOrd="0" presId="urn:microsoft.com/office/officeart/2005/8/layout/hierarchy2"/>
    <dgm:cxn modelId="{1DC54B73-D483-BC48-A442-464B3AD7DEEE}" type="presParOf" srcId="{EC7CF2D0-DD08-4116-A250-7C02B7221617}" destId="{3AEB98C5-7FAC-48DC-BE0A-7AD46A930C01}" srcOrd="4" destOrd="0" presId="urn:microsoft.com/office/officeart/2005/8/layout/hierarchy2"/>
    <dgm:cxn modelId="{F8A93EBA-F872-8D42-A40F-2E7A4522E16E}" type="presParOf" srcId="{3AEB98C5-7FAC-48DC-BE0A-7AD46A930C01}" destId="{6E03D873-0265-4153-BE4F-A5434052B392}" srcOrd="0" destOrd="0" presId="urn:microsoft.com/office/officeart/2005/8/layout/hierarchy2"/>
    <dgm:cxn modelId="{ECB0B19D-32F0-EB43-97B7-C42A173466A6}" type="presParOf" srcId="{EC7CF2D0-DD08-4116-A250-7C02B7221617}" destId="{8BE5A0B0-A57C-45C4-9035-E0746421668A}" srcOrd="5" destOrd="0" presId="urn:microsoft.com/office/officeart/2005/8/layout/hierarchy2"/>
    <dgm:cxn modelId="{B4E6075D-E573-0243-95D8-D324C357C2F4}" type="presParOf" srcId="{8BE5A0B0-A57C-45C4-9035-E0746421668A}" destId="{D0DC2D10-7B6B-4861-8DB3-A5B32793C164}" srcOrd="0" destOrd="0" presId="urn:microsoft.com/office/officeart/2005/8/layout/hierarchy2"/>
    <dgm:cxn modelId="{B1711148-E107-3B43-82BE-F34349E735D1}" type="presParOf" srcId="{8BE5A0B0-A57C-45C4-9035-E0746421668A}" destId="{D1BFBB68-EA58-4A05-8B5E-7E882A846175}" srcOrd="1" destOrd="0" presId="urn:microsoft.com/office/officeart/2005/8/layout/hierarchy2"/>
    <dgm:cxn modelId="{C9868C72-5004-284A-B01A-8AF85CFEFA75}" type="presParOf" srcId="{EC7CF2D0-DD08-4116-A250-7C02B7221617}" destId="{705BA3FE-264F-4473-A11D-ABC6B6AC7924}" srcOrd="6" destOrd="0" presId="urn:microsoft.com/office/officeart/2005/8/layout/hierarchy2"/>
    <dgm:cxn modelId="{A88E2585-0968-374E-98D5-277A5AE16021}" type="presParOf" srcId="{705BA3FE-264F-4473-A11D-ABC6B6AC7924}" destId="{D9096951-5BEE-44B8-9FE4-9B67D66EB535}" srcOrd="0" destOrd="0" presId="urn:microsoft.com/office/officeart/2005/8/layout/hierarchy2"/>
    <dgm:cxn modelId="{1674E2F6-2E79-DD4E-90DB-BFD9B421F412}" type="presParOf" srcId="{EC7CF2D0-DD08-4116-A250-7C02B7221617}" destId="{A5B20CC8-0417-45A9-A1D9-469756303767}" srcOrd="7" destOrd="0" presId="urn:microsoft.com/office/officeart/2005/8/layout/hierarchy2"/>
    <dgm:cxn modelId="{9EC94400-6AD6-A646-9D79-83BF447061CE}" type="presParOf" srcId="{A5B20CC8-0417-45A9-A1D9-469756303767}" destId="{E8C0244B-BABB-4D5C-8224-4A30A16A44A7}" srcOrd="0" destOrd="0" presId="urn:microsoft.com/office/officeart/2005/8/layout/hierarchy2"/>
    <dgm:cxn modelId="{3484FD67-651F-3B4B-86C7-322A86EB7EF3}" type="presParOf" srcId="{A5B20CC8-0417-45A9-A1D9-469756303767}" destId="{519A30F6-57B7-4870-90B3-186C799A9466}" srcOrd="1" destOrd="0" presId="urn:microsoft.com/office/officeart/2005/8/layout/hierarchy2"/>
    <dgm:cxn modelId="{2B40F529-6AA6-D94C-A44D-0265D8B1A01A}" type="presParOf" srcId="{EC7CF2D0-DD08-4116-A250-7C02B7221617}" destId="{E53B0179-3CDF-43FE-AD22-8ECC5A71D5DF}" srcOrd="8" destOrd="0" presId="urn:microsoft.com/office/officeart/2005/8/layout/hierarchy2"/>
    <dgm:cxn modelId="{046E972D-DDEE-A046-A504-364884D74AAA}" type="presParOf" srcId="{E53B0179-3CDF-43FE-AD22-8ECC5A71D5DF}" destId="{9058351B-D72C-4BB9-89CD-4E8AD62FC610}" srcOrd="0" destOrd="0" presId="urn:microsoft.com/office/officeart/2005/8/layout/hierarchy2"/>
    <dgm:cxn modelId="{CE1F26AD-B761-CE4E-8493-113B9879450F}" type="presParOf" srcId="{EC7CF2D0-DD08-4116-A250-7C02B7221617}" destId="{558646AB-9656-475B-B08F-554C2611FE86}" srcOrd="9" destOrd="0" presId="urn:microsoft.com/office/officeart/2005/8/layout/hierarchy2"/>
    <dgm:cxn modelId="{35303080-7ADF-9A4E-80D3-804FFBBA93F4}" type="presParOf" srcId="{558646AB-9656-475B-B08F-554C2611FE86}" destId="{586CAE2F-D943-493D-BF76-A792573C1FDF}" srcOrd="0" destOrd="0" presId="urn:microsoft.com/office/officeart/2005/8/layout/hierarchy2"/>
    <dgm:cxn modelId="{BD2FF398-4766-E446-8716-28087D5267DC}" type="presParOf" srcId="{558646AB-9656-475B-B08F-554C2611FE86}" destId="{39AD6DFF-D174-4D07-966F-7475DFCE77DF}" srcOrd="1" destOrd="0" presId="urn:microsoft.com/office/officeart/2005/8/layout/hierarchy2"/>
    <dgm:cxn modelId="{9AB8D801-DBF7-9449-8E8E-A85BB2C04201}" type="presParOf" srcId="{EC7CF2D0-DD08-4116-A250-7C02B7221617}" destId="{477D6418-D024-4096-A36D-4AF9D10DDDC6}" srcOrd="10" destOrd="0" presId="urn:microsoft.com/office/officeart/2005/8/layout/hierarchy2"/>
    <dgm:cxn modelId="{4A4A4B3A-53D8-1E43-8DEB-E24772E3765E}" type="presParOf" srcId="{477D6418-D024-4096-A36D-4AF9D10DDDC6}" destId="{4C7D4FBC-629B-4353-B33E-A6111DCB290C}" srcOrd="0" destOrd="0" presId="urn:microsoft.com/office/officeart/2005/8/layout/hierarchy2"/>
    <dgm:cxn modelId="{31211446-92D7-C746-A240-E7EF4DF1BD6D}" type="presParOf" srcId="{EC7CF2D0-DD08-4116-A250-7C02B7221617}" destId="{96C3C4F3-0414-49C8-9FF3-6E9A236754E4}" srcOrd="11" destOrd="0" presId="urn:microsoft.com/office/officeart/2005/8/layout/hierarchy2"/>
    <dgm:cxn modelId="{D134617E-3A5A-8345-AEDA-E17B862FDEB8}" type="presParOf" srcId="{96C3C4F3-0414-49C8-9FF3-6E9A236754E4}" destId="{36FC15AD-0C75-4DFD-94D3-64E29C860DE5}" srcOrd="0" destOrd="0" presId="urn:microsoft.com/office/officeart/2005/8/layout/hierarchy2"/>
    <dgm:cxn modelId="{6DBDDB36-1B72-9A4E-B6A7-D9181B2329DD}" type="presParOf" srcId="{96C3C4F3-0414-49C8-9FF3-6E9A236754E4}" destId="{600FB36B-167F-4817-830B-365A303498FD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38480B-28AF-4E47-87D7-429F7D088C7F}">
      <dsp:nvSpPr>
        <dsp:cNvPr id="0" name=""/>
        <dsp:cNvSpPr/>
      </dsp:nvSpPr>
      <dsp:spPr>
        <a:xfrm rot="5400000">
          <a:off x="-253708" y="259821"/>
          <a:ext cx="1691386" cy="1183970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/>
            <a:t>Step 1</a:t>
          </a:r>
        </a:p>
      </dsp:txBody>
      <dsp:txXfrm rot="-5400000">
        <a:off x="0" y="598098"/>
        <a:ext cx="1183970" cy="507416"/>
      </dsp:txXfrm>
    </dsp:sp>
    <dsp:sp modelId="{4B4837E5-4596-41B6-B28C-D4D84D2A2861}">
      <dsp:nvSpPr>
        <dsp:cNvPr id="0" name=""/>
        <dsp:cNvSpPr/>
      </dsp:nvSpPr>
      <dsp:spPr>
        <a:xfrm rot="5400000">
          <a:off x="3736933" y="-2546848"/>
          <a:ext cx="1099401" cy="62053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Ministries of </a:t>
          </a:r>
          <a:r>
            <a:rPr lang="en-US" sz="1600" kern="1200"/>
            <a:t>Education</a:t>
          </a:r>
          <a:r>
            <a:rPr lang="en-US" sz="1400" kern="1200"/>
            <a:t> should adapt the Model Safe School </a:t>
          </a:r>
          <a:r>
            <a:rPr lang="en-US" sz="1400" kern="1200" dirty="0" err="1"/>
            <a:t>Programme</a:t>
          </a:r>
          <a:r>
            <a:rPr lang="en-US" sz="1400" kern="1200" dirty="0"/>
            <a:t> Policy.</a:t>
          </a:r>
        </a:p>
      </dsp:txBody>
      <dsp:txXfrm rot="-5400000">
        <a:off x="1183971" y="59782"/>
        <a:ext cx="6151658" cy="992065"/>
      </dsp:txXfrm>
    </dsp:sp>
    <dsp:sp modelId="{D94A153E-8C4F-4803-9A7F-897A35A39318}">
      <dsp:nvSpPr>
        <dsp:cNvPr id="0" name=""/>
        <dsp:cNvSpPr/>
      </dsp:nvSpPr>
      <dsp:spPr>
        <a:xfrm rot="5400000">
          <a:off x="-253708" y="1784927"/>
          <a:ext cx="1691386" cy="1183970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/>
            <a:t>Step 2</a:t>
          </a:r>
        </a:p>
      </dsp:txBody>
      <dsp:txXfrm rot="-5400000">
        <a:off x="0" y="2123204"/>
        <a:ext cx="1183970" cy="507416"/>
      </dsp:txXfrm>
    </dsp:sp>
    <dsp:sp modelId="{45C5CABE-CFC7-4455-B7C5-9F26BB763B1D}">
      <dsp:nvSpPr>
        <dsp:cNvPr id="0" name=""/>
        <dsp:cNvSpPr/>
      </dsp:nvSpPr>
      <dsp:spPr>
        <a:xfrm rot="5400000">
          <a:off x="3736933" y="-1042478"/>
          <a:ext cx="1099401" cy="62053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>
              <a:solidFill>
                <a:srgbClr val="FF0000"/>
              </a:solidFill>
            </a:rPr>
            <a:t>Assess schools by applying the Safe Checklist and the Green Checklist.</a:t>
          </a:r>
        </a:p>
      </dsp:txBody>
      <dsp:txXfrm rot="-5400000">
        <a:off x="1183971" y="1564152"/>
        <a:ext cx="6151658" cy="992065"/>
      </dsp:txXfrm>
    </dsp:sp>
    <dsp:sp modelId="{D60C23DA-D847-45A2-8432-D2E70B7B8E90}">
      <dsp:nvSpPr>
        <dsp:cNvPr id="0" name=""/>
        <dsp:cNvSpPr/>
      </dsp:nvSpPr>
      <dsp:spPr>
        <a:xfrm rot="5400000">
          <a:off x="-253708" y="3400907"/>
          <a:ext cx="1691386" cy="1183970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/>
            <a:t>Step 3</a:t>
          </a:r>
        </a:p>
      </dsp:txBody>
      <dsp:txXfrm rot="-5400000">
        <a:off x="0" y="3739184"/>
        <a:ext cx="1183970" cy="507416"/>
      </dsp:txXfrm>
    </dsp:sp>
    <dsp:sp modelId="{1ED82E77-8FC0-4B90-AA07-588C12B2D43B}">
      <dsp:nvSpPr>
        <dsp:cNvPr id="0" name=""/>
        <dsp:cNvSpPr/>
      </dsp:nvSpPr>
      <dsp:spPr>
        <a:xfrm rot="5400000">
          <a:off x="3604587" y="594236"/>
          <a:ext cx="1364093" cy="62053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 err="1">
              <a:solidFill>
                <a:srgbClr val="FF0000"/>
              </a:solidFill>
            </a:rPr>
            <a:t>Analyse</a:t>
          </a:r>
          <a:r>
            <a:rPr lang="en-US" sz="1600" b="1" kern="1200" dirty="0">
              <a:solidFill>
                <a:srgbClr val="FF0000"/>
              </a:solidFill>
            </a:rPr>
            <a:t> results of the assessments. </a:t>
          </a:r>
          <a:r>
            <a:rPr lang="en-US" sz="1600" b="0" kern="1200" dirty="0">
              <a:solidFill>
                <a:schemeClr val="tx1"/>
              </a:solidFill>
            </a:rPr>
            <a:t>If a school does not achieve a score of 80%, make recommendations for addressing the deficiencies that have identified. Proceed to Step 4. If the Schools score 80% or higher, move to Step 5.</a:t>
          </a:r>
        </a:p>
      </dsp:txBody>
      <dsp:txXfrm rot="-5400000">
        <a:off x="1183971" y="3081442"/>
        <a:ext cx="6138736" cy="12309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A89264-AB30-408E-A6DA-C02AB84D9286}">
      <dsp:nvSpPr>
        <dsp:cNvPr id="0" name=""/>
        <dsp:cNvSpPr/>
      </dsp:nvSpPr>
      <dsp:spPr>
        <a:xfrm rot="5400000">
          <a:off x="-260873" y="261323"/>
          <a:ext cx="1739156" cy="121740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/>
            <a:t>Step 4</a:t>
          </a:r>
        </a:p>
      </dsp:txBody>
      <dsp:txXfrm rot="-5400000">
        <a:off x="1" y="609155"/>
        <a:ext cx="1217409" cy="521747"/>
      </dsp:txXfrm>
    </dsp:sp>
    <dsp:sp modelId="{CEF407F9-444A-4820-9264-913B43108746}">
      <dsp:nvSpPr>
        <dsp:cNvPr id="0" name=""/>
        <dsp:cNvSpPr/>
      </dsp:nvSpPr>
      <dsp:spPr>
        <a:xfrm rot="5400000">
          <a:off x="3738127" y="-2520268"/>
          <a:ext cx="1130451" cy="61718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>
              <a:solidFill>
                <a:srgbClr val="FF0000"/>
              </a:solidFill>
            </a:rPr>
            <a:t>Use the Improvement Plan template to create a plan of action for implementing the recommendations.</a:t>
          </a:r>
          <a:r>
            <a:rPr lang="en-US" sz="1400" kern="1200" dirty="0"/>
            <a:t> The Improvement Plan will make the schools safer and greener and should aim to help schools achieve a higher score. Consult the additional resources provided (Section 4), if necessary.</a:t>
          </a:r>
        </a:p>
      </dsp:txBody>
      <dsp:txXfrm rot="-5400000">
        <a:off x="1217409" y="55634"/>
        <a:ext cx="6116703" cy="1020083"/>
      </dsp:txXfrm>
    </dsp:sp>
    <dsp:sp modelId="{198E5FCB-B4FF-4008-B3AA-BF5EB0669FDA}">
      <dsp:nvSpPr>
        <dsp:cNvPr id="0" name=""/>
        <dsp:cNvSpPr/>
      </dsp:nvSpPr>
      <dsp:spPr>
        <a:xfrm rot="5400000">
          <a:off x="-260873" y="1807707"/>
          <a:ext cx="1739156" cy="121740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/>
            <a:t>Step 5</a:t>
          </a:r>
        </a:p>
      </dsp:txBody>
      <dsp:txXfrm rot="-5400000">
        <a:off x="1" y="2155539"/>
        <a:ext cx="1217409" cy="521747"/>
      </dsp:txXfrm>
    </dsp:sp>
    <dsp:sp modelId="{D8199DC5-873A-4968-B804-A24009A3944A}">
      <dsp:nvSpPr>
        <dsp:cNvPr id="0" name=""/>
        <dsp:cNvSpPr/>
      </dsp:nvSpPr>
      <dsp:spPr>
        <a:xfrm rot="5400000">
          <a:off x="3738127" y="-973883"/>
          <a:ext cx="1130451" cy="61718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Ensure that the school has an up-to-date Emergency/Disaster Plan and conduct exercises/drills to test the Plan. The Model Emergency/Disaster Plan template should be used as the standard and can be customised for each school.</a:t>
          </a:r>
        </a:p>
      </dsp:txBody>
      <dsp:txXfrm rot="-5400000">
        <a:off x="1217409" y="1602019"/>
        <a:ext cx="6116703" cy="1020083"/>
      </dsp:txXfrm>
    </dsp:sp>
    <dsp:sp modelId="{0E2B86BB-863E-40A7-B5E5-F0CB0ECA728A}">
      <dsp:nvSpPr>
        <dsp:cNvPr id="0" name=""/>
        <dsp:cNvSpPr/>
      </dsp:nvSpPr>
      <dsp:spPr>
        <a:xfrm rot="5400000">
          <a:off x="-260873" y="3354092"/>
          <a:ext cx="1739156" cy="121740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/>
            <a:t>Step 6</a:t>
          </a:r>
        </a:p>
      </dsp:txBody>
      <dsp:txXfrm rot="-5400000">
        <a:off x="1" y="3701924"/>
        <a:ext cx="1217409" cy="521747"/>
      </dsp:txXfrm>
    </dsp:sp>
    <dsp:sp modelId="{4A99AECE-6ADF-46BE-9F55-87132518FBF7}">
      <dsp:nvSpPr>
        <dsp:cNvPr id="0" name=""/>
        <dsp:cNvSpPr/>
      </dsp:nvSpPr>
      <dsp:spPr>
        <a:xfrm rot="5400000">
          <a:off x="3738127" y="572501"/>
          <a:ext cx="1130451" cy="61718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Re-inspect/re-assess school and certify as safe and/or green, if school achieves a score of 80% or above. Ideally certification should be valid for a period of three (3) years. Safe school assessments should be conducted every three (3) years. If school does not achieve 80%, continue to implement  Improvement Plan until desired goal of 80% is reached.</a:t>
          </a:r>
        </a:p>
      </dsp:txBody>
      <dsp:txXfrm rot="-5400000">
        <a:off x="1217409" y="3148403"/>
        <a:ext cx="6116703" cy="10200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182F7B-D751-46E5-9381-1A82BB188AEB}">
      <dsp:nvSpPr>
        <dsp:cNvPr id="0" name=""/>
        <dsp:cNvSpPr/>
      </dsp:nvSpPr>
      <dsp:spPr>
        <a:xfrm>
          <a:off x="0" y="1331885"/>
          <a:ext cx="1167457" cy="2287939"/>
        </a:xfrm>
        <a:prstGeom prst="roundRect">
          <a:avLst>
            <a:gd name="adj" fmla="val 10000"/>
          </a:avLst>
        </a:prstGeom>
        <a:solidFill>
          <a:srgbClr val="4F831C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/>
            <a:t>VISION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A </a:t>
          </a:r>
          <a:r>
            <a:rPr lang="en-US" sz="1100" b="1" u="sng" kern="1200"/>
            <a:t>S</a:t>
          </a:r>
          <a:r>
            <a:rPr lang="en-US" sz="1100" kern="1200"/>
            <a:t>afe, </a:t>
          </a:r>
          <a:r>
            <a:rPr lang="en-US" sz="1100" b="1" u="sng" kern="1200"/>
            <a:t>S</a:t>
          </a:r>
          <a:r>
            <a:rPr lang="en-US" sz="1100" kern="1200"/>
            <a:t>ustainable and </a:t>
          </a:r>
          <a:r>
            <a:rPr lang="en-US" sz="1100" b="1" u="sng" kern="1200"/>
            <a:t>S</a:t>
          </a:r>
          <a:r>
            <a:rPr lang="en-US" sz="1100" kern="1200"/>
            <a:t>ecure environment for learning and play for children and school administrators in CDEMA Participating States.</a:t>
          </a:r>
        </a:p>
      </dsp:txBody>
      <dsp:txXfrm>
        <a:off x="34194" y="1366079"/>
        <a:ext cx="1099069" cy="2219551"/>
      </dsp:txXfrm>
    </dsp:sp>
    <dsp:sp modelId="{4A3A2C09-8B67-4E10-BB31-7CFB33F71551}">
      <dsp:nvSpPr>
        <dsp:cNvPr id="0" name=""/>
        <dsp:cNvSpPr/>
      </dsp:nvSpPr>
      <dsp:spPr>
        <a:xfrm rot="21580197">
          <a:off x="1167455" y="2467187"/>
          <a:ext cx="261966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261966" y="7913"/>
              </a:lnTo>
            </a:path>
          </a:pathLst>
        </a:custGeom>
        <a:noFill/>
        <a:ln w="12700" cap="flat" cmpd="sng" algn="ctr">
          <a:solidFill>
            <a:srgbClr val="4F831C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291889" y="2468551"/>
        <a:ext cx="13098" cy="13098"/>
      </dsp:txXfrm>
    </dsp:sp>
    <dsp:sp modelId="{1FA21572-90CB-491F-A317-A04AE94789D7}">
      <dsp:nvSpPr>
        <dsp:cNvPr id="0" name=""/>
        <dsp:cNvSpPr/>
      </dsp:nvSpPr>
      <dsp:spPr>
        <a:xfrm>
          <a:off x="1429419" y="1340249"/>
          <a:ext cx="1278415" cy="2268192"/>
        </a:xfrm>
        <a:prstGeom prst="roundRect">
          <a:avLst>
            <a:gd name="adj" fmla="val 10000"/>
          </a:avLst>
        </a:prstGeom>
        <a:solidFill>
          <a:srgbClr val="4F831C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/>
            <a:t>GOAL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To create </a:t>
          </a:r>
          <a:r>
            <a:rPr lang="en-US" sz="1100" kern="1200"/>
            <a:t>safe, secure/protective</a:t>
          </a:r>
          <a:r>
            <a:rPr lang="en-GB" sz="1100" kern="1200"/>
            <a:t> and ‘green’ educational institutions from pre-primary to tertiary levels, including private and public, through the development of simple, applicable and adaptable tools. </a:t>
          </a:r>
          <a:endParaRPr lang="en-US" sz="1100" kern="1200"/>
        </a:p>
      </dsp:txBody>
      <dsp:txXfrm>
        <a:off x="1466862" y="1377692"/>
        <a:ext cx="1203529" cy="2193306"/>
      </dsp:txXfrm>
    </dsp:sp>
    <dsp:sp modelId="{60AF9C73-B33A-437E-9DB5-E056CDDBEEB7}">
      <dsp:nvSpPr>
        <dsp:cNvPr id="0" name=""/>
        <dsp:cNvSpPr/>
      </dsp:nvSpPr>
      <dsp:spPr>
        <a:xfrm rot="17712854">
          <a:off x="2288162" y="1804952"/>
          <a:ext cx="1462284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462284" y="7913"/>
              </a:lnTo>
            </a:path>
          </a:pathLst>
        </a:custGeom>
        <a:noFill/>
        <a:ln w="12700" cap="flat" cmpd="sng" algn="ctr">
          <a:solidFill>
            <a:srgbClr val="4F831C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82747" y="1776309"/>
        <a:ext cx="73114" cy="73114"/>
      </dsp:txXfrm>
    </dsp:sp>
    <dsp:sp modelId="{538CE03E-A3B6-4BD1-89B0-8D95D41ACEC7}">
      <dsp:nvSpPr>
        <dsp:cNvPr id="0" name=""/>
        <dsp:cNvSpPr/>
      </dsp:nvSpPr>
      <dsp:spPr>
        <a:xfrm>
          <a:off x="3330774" y="679686"/>
          <a:ext cx="958102" cy="943400"/>
        </a:xfrm>
        <a:prstGeom prst="roundRect">
          <a:avLst>
            <a:gd name="adj" fmla="val 10000"/>
          </a:avLst>
        </a:prstGeom>
        <a:solidFill>
          <a:srgbClr val="4F831C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/>
            <a:t>Safety Approach</a:t>
          </a:r>
        </a:p>
      </dsp:txBody>
      <dsp:txXfrm>
        <a:off x="3358405" y="707317"/>
        <a:ext cx="902840" cy="888138"/>
      </dsp:txXfrm>
    </dsp:sp>
    <dsp:sp modelId="{83075400-27B2-4D1D-9ABE-D685098C4C25}">
      <dsp:nvSpPr>
        <dsp:cNvPr id="0" name=""/>
        <dsp:cNvSpPr/>
      </dsp:nvSpPr>
      <dsp:spPr>
        <a:xfrm rot="19126499">
          <a:off x="4118430" y="690309"/>
          <a:ext cx="1375268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375268" y="7913"/>
              </a:lnTo>
            </a:path>
          </a:pathLst>
        </a:custGeom>
        <a:noFill/>
        <a:ln w="12700" cap="flat" cmpd="sng" algn="ctr">
          <a:solidFill>
            <a:srgbClr val="4F831C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71683" y="663841"/>
        <a:ext cx="68763" cy="68763"/>
      </dsp:txXfrm>
    </dsp:sp>
    <dsp:sp modelId="{B87FEB7D-C4CC-49A5-AA29-1784CCAEB6D8}">
      <dsp:nvSpPr>
        <dsp:cNvPr id="0" name=""/>
        <dsp:cNvSpPr/>
      </dsp:nvSpPr>
      <dsp:spPr>
        <a:xfrm>
          <a:off x="5323253" y="5533"/>
          <a:ext cx="2060591" cy="479051"/>
        </a:xfrm>
        <a:prstGeom prst="roundRect">
          <a:avLst>
            <a:gd name="adj" fmla="val 10000"/>
          </a:avLst>
        </a:prstGeom>
        <a:solidFill>
          <a:srgbClr val="4F831C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/>
            <a:t>Management of Safety</a:t>
          </a:r>
        </a:p>
      </dsp:txBody>
      <dsp:txXfrm>
        <a:off x="5337284" y="19564"/>
        <a:ext cx="2032529" cy="450989"/>
      </dsp:txXfrm>
    </dsp:sp>
    <dsp:sp modelId="{C0CAD547-698A-4310-B86E-D20115949FC9}">
      <dsp:nvSpPr>
        <dsp:cNvPr id="0" name=""/>
        <dsp:cNvSpPr/>
      </dsp:nvSpPr>
      <dsp:spPr>
        <a:xfrm rot="20462220">
          <a:off x="4259197" y="965764"/>
          <a:ext cx="1093735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093735" y="7913"/>
              </a:lnTo>
            </a:path>
          </a:pathLst>
        </a:custGeom>
        <a:noFill/>
        <a:ln w="12700" cap="flat" cmpd="sng" algn="ctr">
          <a:solidFill>
            <a:srgbClr val="4F831C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78721" y="946334"/>
        <a:ext cx="54686" cy="54686"/>
      </dsp:txXfrm>
    </dsp:sp>
    <dsp:sp modelId="{3384CFD6-467F-415E-9C49-3D52AF083092}">
      <dsp:nvSpPr>
        <dsp:cNvPr id="0" name=""/>
        <dsp:cNvSpPr/>
      </dsp:nvSpPr>
      <dsp:spPr>
        <a:xfrm>
          <a:off x="5323253" y="556442"/>
          <a:ext cx="2060591" cy="479051"/>
        </a:xfrm>
        <a:prstGeom prst="roundRect">
          <a:avLst>
            <a:gd name="adj" fmla="val 10000"/>
          </a:avLst>
        </a:prstGeom>
        <a:solidFill>
          <a:srgbClr val="4F831C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/>
            <a:t>Security</a:t>
          </a:r>
        </a:p>
      </dsp:txBody>
      <dsp:txXfrm>
        <a:off x="5337284" y="570473"/>
        <a:ext cx="2032529" cy="450989"/>
      </dsp:txXfrm>
    </dsp:sp>
    <dsp:sp modelId="{33D7F0CA-762D-478F-903E-6946EF27B912}">
      <dsp:nvSpPr>
        <dsp:cNvPr id="0" name=""/>
        <dsp:cNvSpPr/>
      </dsp:nvSpPr>
      <dsp:spPr>
        <a:xfrm rot="642140">
          <a:off x="4279720" y="1241218"/>
          <a:ext cx="1052688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052688" y="7913"/>
              </a:lnTo>
            </a:path>
          </a:pathLst>
        </a:custGeom>
        <a:noFill/>
        <a:ln w="12700" cap="flat" cmpd="sng" algn="ctr">
          <a:solidFill>
            <a:srgbClr val="4F831C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79747" y="1222814"/>
        <a:ext cx="52634" cy="52634"/>
      </dsp:txXfrm>
    </dsp:sp>
    <dsp:sp modelId="{6AA0228D-C416-40CE-B48E-0D0E591F6AC6}">
      <dsp:nvSpPr>
        <dsp:cNvPr id="0" name=""/>
        <dsp:cNvSpPr/>
      </dsp:nvSpPr>
      <dsp:spPr>
        <a:xfrm>
          <a:off x="5323253" y="1107351"/>
          <a:ext cx="2060591" cy="479051"/>
        </a:xfrm>
        <a:prstGeom prst="roundRect">
          <a:avLst>
            <a:gd name="adj" fmla="val 10000"/>
          </a:avLst>
        </a:prstGeom>
        <a:solidFill>
          <a:srgbClr val="4F831C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/>
            <a:t>Safety</a:t>
          </a:r>
        </a:p>
      </dsp:txBody>
      <dsp:txXfrm>
        <a:off x="5337284" y="1121382"/>
        <a:ext cx="2032529" cy="450989"/>
      </dsp:txXfrm>
    </dsp:sp>
    <dsp:sp modelId="{692B74EB-80F0-458F-BB98-E27D19910AEF}">
      <dsp:nvSpPr>
        <dsp:cNvPr id="0" name=""/>
        <dsp:cNvSpPr/>
      </dsp:nvSpPr>
      <dsp:spPr>
        <a:xfrm rot="2148839">
          <a:off x="4168285" y="1516673"/>
          <a:ext cx="1275558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275558" y="7913"/>
              </a:lnTo>
            </a:path>
          </a:pathLst>
        </a:custGeom>
        <a:noFill/>
        <a:ln w="12700" cap="flat" cmpd="sng" algn="ctr">
          <a:solidFill>
            <a:srgbClr val="4F831C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74176" y="1492697"/>
        <a:ext cx="63777" cy="63777"/>
      </dsp:txXfrm>
    </dsp:sp>
    <dsp:sp modelId="{10BD4133-0EF4-43CE-ABF2-B0356052B230}">
      <dsp:nvSpPr>
        <dsp:cNvPr id="0" name=""/>
        <dsp:cNvSpPr/>
      </dsp:nvSpPr>
      <dsp:spPr>
        <a:xfrm>
          <a:off x="5323253" y="1658260"/>
          <a:ext cx="2060591" cy="479051"/>
        </a:xfrm>
        <a:prstGeom prst="roundRect">
          <a:avLst>
            <a:gd name="adj" fmla="val 10000"/>
          </a:avLst>
        </a:prstGeom>
        <a:solidFill>
          <a:srgbClr val="4F831C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/>
            <a:t>Physical Plant</a:t>
          </a:r>
        </a:p>
      </dsp:txBody>
      <dsp:txXfrm>
        <a:off x="5337284" y="1672291"/>
        <a:ext cx="2032529" cy="450989"/>
      </dsp:txXfrm>
    </dsp:sp>
    <dsp:sp modelId="{363C0C07-5131-4B88-BA9D-D83DD8B81488}">
      <dsp:nvSpPr>
        <dsp:cNvPr id="0" name=""/>
        <dsp:cNvSpPr/>
      </dsp:nvSpPr>
      <dsp:spPr>
        <a:xfrm rot="3700723">
          <a:off x="2324803" y="3107972"/>
          <a:ext cx="1457545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457545" y="7913"/>
              </a:lnTo>
            </a:path>
          </a:pathLst>
        </a:custGeom>
        <a:noFill/>
        <a:ln w="12700" cap="flat" cmpd="sng" algn="ctr">
          <a:solidFill>
            <a:srgbClr val="4F831C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17137" y="3079447"/>
        <a:ext cx="72877" cy="72877"/>
      </dsp:txXfrm>
    </dsp:sp>
    <dsp:sp modelId="{812E7E9E-B05A-41E0-886C-D72682C875C1}">
      <dsp:nvSpPr>
        <dsp:cNvPr id="0" name=""/>
        <dsp:cNvSpPr/>
      </dsp:nvSpPr>
      <dsp:spPr>
        <a:xfrm>
          <a:off x="3399316" y="3277097"/>
          <a:ext cx="958102" cy="960655"/>
        </a:xfrm>
        <a:prstGeom prst="roundRect">
          <a:avLst>
            <a:gd name="adj" fmla="val 10000"/>
          </a:avLst>
        </a:prstGeom>
        <a:solidFill>
          <a:srgbClr val="4F831C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/>
            <a:t>Green Approach</a:t>
          </a:r>
        </a:p>
      </dsp:txBody>
      <dsp:txXfrm>
        <a:off x="3427378" y="3305159"/>
        <a:ext cx="901978" cy="904531"/>
      </dsp:txXfrm>
    </dsp:sp>
    <dsp:sp modelId="{6A4F8CFE-E267-475A-8265-2B30CD2C9CD3}">
      <dsp:nvSpPr>
        <dsp:cNvPr id="0" name=""/>
        <dsp:cNvSpPr/>
      </dsp:nvSpPr>
      <dsp:spPr>
        <a:xfrm rot="18385626">
          <a:off x="4027069" y="3095146"/>
          <a:ext cx="1626533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626533" y="7913"/>
              </a:lnTo>
            </a:path>
          </a:pathLst>
        </a:custGeom>
        <a:noFill/>
        <a:ln w="12700" cap="flat" cmpd="sng" algn="ctr">
          <a:solidFill>
            <a:srgbClr val="4F831C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99673" y="3062397"/>
        <a:ext cx="81326" cy="81326"/>
      </dsp:txXfrm>
    </dsp:sp>
    <dsp:sp modelId="{A32343EB-D5FB-4977-942D-D4B071AD48FD}">
      <dsp:nvSpPr>
        <dsp:cNvPr id="0" name=""/>
        <dsp:cNvSpPr/>
      </dsp:nvSpPr>
      <dsp:spPr>
        <a:xfrm>
          <a:off x="5323253" y="2209169"/>
          <a:ext cx="2060591" cy="479051"/>
        </a:xfrm>
        <a:prstGeom prst="roundRect">
          <a:avLst>
            <a:gd name="adj" fmla="val 10000"/>
          </a:avLst>
        </a:prstGeom>
        <a:solidFill>
          <a:srgbClr val="4F831C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/>
            <a:t>Sustainability Management</a:t>
          </a:r>
        </a:p>
      </dsp:txBody>
      <dsp:txXfrm>
        <a:off x="5337284" y="2223200"/>
        <a:ext cx="2032529" cy="450989"/>
      </dsp:txXfrm>
    </dsp:sp>
    <dsp:sp modelId="{D36E59F4-0BFF-4938-BDE4-8D281B4DD588}">
      <dsp:nvSpPr>
        <dsp:cNvPr id="0" name=""/>
        <dsp:cNvSpPr/>
      </dsp:nvSpPr>
      <dsp:spPr>
        <a:xfrm rot="19312876">
          <a:off x="4226510" y="3370601"/>
          <a:ext cx="1227651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227651" y="7913"/>
              </a:lnTo>
            </a:path>
          </a:pathLst>
        </a:custGeom>
        <a:noFill/>
        <a:ln w="12700" cap="flat" cmpd="sng" algn="ctr">
          <a:solidFill>
            <a:srgbClr val="4F831C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09645" y="3347823"/>
        <a:ext cx="61382" cy="61382"/>
      </dsp:txXfrm>
    </dsp:sp>
    <dsp:sp modelId="{1CB12614-664B-40C9-973E-8749BF3877D4}">
      <dsp:nvSpPr>
        <dsp:cNvPr id="0" name=""/>
        <dsp:cNvSpPr/>
      </dsp:nvSpPr>
      <dsp:spPr>
        <a:xfrm>
          <a:off x="5323253" y="2760078"/>
          <a:ext cx="2060591" cy="479051"/>
        </a:xfrm>
        <a:prstGeom prst="roundRect">
          <a:avLst>
            <a:gd name="adj" fmla="val 10000"/>
          </a:avLst>
        </a:prstGeom>
        <a:solidFill>
          <a:srgbClr val="4F831C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/>
            <a:t>Natural Resources</a:t>
          </a:r>
        </a:p>
      </dsp:txBody>
      <dsp:txXfrm>
        <a:off x="5337284" y="2774109"/>
        <a:ext cx="2032529" cy="450989"/>
      </dsp:txXfrm>
    </dsp:sp>
    <dsp:sp modelId="{3AEB98C5-7FAC-48DC-BE0A-7AD46A930C01}">
      <dsp:nvSpPr>
        <dsp:cNvPr id="0" name=""/>
        <dsp:cNvSpPr/>
      </dsp:nvSpPr>
      <dsp:spPr>
        <a:xfrm rot="20874494">
          <a:off x="4346461" y="3646055"/>
          <a:ext cx="987749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987749" y="7913"/>
              </a:lnTo>
            </a:path>
          </a:pathLst>
        </a:custGeom>
        <a:noFill/>
        <a:ln w="12700" cap="flat" cmpd="sng" algn="ctr">
          <a:solidFill>
            <a:srgbClr val="4F831C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15642" y="3629275"/>
        <a:ext cx="49387" cy="49387"/>
      </dsp:txXfrm>
    </dsp:sp>
    <dsp:sp modelId="{D0DC2D10-7B6B-4861-8DB3-A5B32793C164}">
      <dsp:nvSpPr>
        <dsp:cNvPr id="0" name=""/>
        <dsp:cNvSpPr/>
      </dsp:nvSpPr>
      <dsp:spPr>
        <a:xfrm>
          <a:off x="5323253" y="3310987"/>
          <a:ext cx="2060591" cy="479051"/>
        </a:xfrm>
        <a:prstGeom prst="roundRect">
          <a:avLst>
            <a:gd name="adj" fmla="val 10000"/>
          </a:avLst>
        </a:prstGeom>
        <a:solidFill>
          <a:srgbClr val="4F831C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/>
            <a:t>Indoor Environment</a:t>
          </a:r>
        </a:p>
      </dsp:txBody>
      <dsp:txXfrm>
        <a:off x="5337284" y="3325018"/>
        <a:ext cx="2032529" cy="450989"/>
      </dsp:txXfrm>
    </dsp:sp>
    <dsp:sp modelId="{705BA3FE-264F-4473-A11D-ABC6B6AC7924}">
      <dsp:nvSpPr>
        <dsp:cNvPr id="0" name=""/>
        <dsp:cNvSpPr/>
      </dsp:nvSpPr>
      <dsp:spPr>
        <a:xfrm rot="1176249">
          <a:off x="4327703" y="3921510"/>
          <a:ext cx="1025265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025265" y="7913"/>
              </a:lnTo>
            </a:path>
          </a:pathLst>
        </a:custGeom>
        <a:noFill/>
        <a:ln w="12700" cap="flat" cmpd="sng" algn="ctr">
          <a:solidFill>
            <a:srgbClr val="4F831C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14704" y="3903792"/>
        <a:ext cx="51263" cy="51263"/>
      </dsp:txXfrm>
    </dsp:sp>
    <dsp:sp modelId="{E8C0244B-BABB-4D5C-8224-4A30A16A44A7}">
      <dsp:nvSpPr>
        <dsp:cNvPr id="0" name=""/>
        <dsp:cNvSpPr/>
      </dsp:nvSpPr>
      <dsp:spPr>
        <a:xfrm>
          <a:off x="5323253" y="3861896"/>
          <a:ext cx="2060591" cy="479051"/>
        </a:xfrm>
        <a:prstGeom prst="roundRect">
          <a:avLst>
            <a:gd name="adj" fmla="val 10000"/>
          </a:avLst>
        </a:prstGeom>
        <a:solidFill>
          <a:srgbClr val="4F831C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/>
            <a:t>Hazardous Chemical &amp; Materials</a:t>
          </a:r>
        </a:p>
      </dsp:txBody>
      <dsp:txXfrm>
        <a:off x="5337284" y="3875927"/>
        <a:ext cx="2032529" cy="450989"/>
      </dsp:txXfrm>
    </dsp:sp>
    <dsp:sp modelId="{E53B0179-3CDF-43FE-AD22-8ECC5A71D5DF}">
      <dsp:nvSpPr>
        <dsp:cNvPr id="0" name=""/>
        <dsp:cNvSpPr/>
      </dsp:nvSpPr>
      <dsp:spPr>
        <a:xfrm rot="2569022">
          <a:off x="4181987" y="4196964"/>
          <a:ext cx="1316697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316697" y="7913"/>
              </a:lnTo>
            </a:path>
          </a:pathLst>
        </a:custGeom>
        <a:noFill/>
        <a:ln w="12700" cap="flat" cmpd="sng" algn="ctr">
          <a:solidFill>
            <a:srgbClr val="4F831C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07419" y="4171960"/>
        <a:ext cx="65834" cy="65834"/>
      </dsp:txXfrm>
    </dsp:sp>
    <dsp:sp modelId="{586CAE2F-D943-493D-BF76-A792573C1FDF}">
      <dsp:nvSpPr>
        <dsp:cNvPr id="0" name=""/>
        <dsp:cNvSpPr/>
      </dsp:nvSpPr>
      <dsp:spPr>
        <a:xfrm>
          <a:off x="5323253" y="4412805"/>
          <a:ext cx="2060591" cy="479051"/>
        </a:xfrm>
        <a:prstGeom prst="roundRect">
          <a:avLst>
            <a:gd name="adj" fmla="val 10000"/>
          </a:avLst>
        </a:prstGeom>
        <a:solidFill>
          <a:srgbClr val="4F831C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/>
            <a:t>Facility and Grounds</a:t>
          </a:r>
        </a:p>
      </dsp:txBody>
      <dsp:txXfrm>
        <a:off x="5337284" y="4426836"/>
        <a:ext cx="2032529" cy="450989"/>
      </dsp:txXfrm>
    </dsp:sp>
    <dsp:sp modelId="{477D6418-D024-4096-A36D-4AF9D10DDDC6}">
      <dsp:nvSpPr>
        <dsp:cNvPr id="0" name=""/>
        <dsp:cNvSpPr/>
      </dsp:nvSpPr>
      <dsp:spPr>
        <a:xfrm rot="3375375">
          <a:off x="3970966" y="4472419"/>
          <a:ext cx="1738740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738740" y="7913"/>
              </a:lnTo>
            </a:path>
          </a:pathLst>
        </a:custGeom>
        <a:noFill/>
        <a:ln w="12700" cap="flat" cmpd="sng" algn="ctr">
          <a:solidFill>
            <a:srgbClr val="4F831C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796867" y="4436864"/>
        <a:ext cx="86937" cy="86937"/>
      </dsp:txXfrm>
    </dsp:sp>
    <dsp:sp modelId="{36FC15AD-0C75-4DFD-94D3-64E29C860DE5}">
      <dsp:nvSpPr>
        <dsp:cNvPr id="0" name=""/>
        <dsp:cNvSpPr/>
      </dsp:nvSpPr>
      <dsp:spPr>
        <a:xfrm>
          <a:off x="5323253" y="4963714"/>
          <a:ext cx="2060591" cy="479051"/>
        </a:xfrm>
        <a:prstGeom prst="roundRect">
          <a:avLst>
            <a:gd name="adj" fmla="val 10000"/>
          </a:avLst>
        </a:prstGeom>
        <a:solidFill>
          <a:srgbClr val="4F831C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/>
            <a:t>Food Service</a:t>
          </a:r>
        </a:p>
      </dsp:txBody>
      <dsp:txXfrm>
        <a:off x="5337284" y="4977745"/>
        <a:ext cx="2032529" cy="4509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B636B-C10C-4CCE-8E76-F3156110550C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8928A-A49A-4B37-910F-4CC2DB7FBF80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07912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465364"/>
            <a:ext cx="7772400" cy="628650"/>
          </a:xfrm>
        </p:spPr>
        <p:txBody>
          <a:bodyPr anchor="b">
            <a:normAutofit/>
          </a:bodyPr>
          <a:lstStyle>
            <a:lvl1pPr algn="l">
              <a:defRPr sz="3000" b="1" baseline="0">
                <a:latin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1518558"/>
            <a:ext cx="7772400" cy="4629150"/>
          </a:xfrm>
        </p:spPr>
        <p:txBody>
          <a:bodyPr>
            <a:normAutofit/>
          </a:bodyPr>
          <a:lstStyle>
            <a:lvl1pPr marL="0" indent="0" algn="l">
              <a:buNone/>
              <a:defRPr sz="2200" b="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9144000" cy="1648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" y="6356351"/>
            <a:ext cx="9143999" cy="501649"/>
          </a:xfrm>
          <a:prstGeom prst="rect">
            <a:avLst/>
          </a:prstGeom>
        </p:spPr>
      </p:pic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575583" y="6424612"/>
            <a:ext cx="2653393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Model Safe School </a:t>
            </a:r>
            <a:r>
              <a:rPr lang="en-US" dirty="0" err="1" smtClean="0"/>
              <a:t>Programme</a:t>
            </a:r>
            <a:r>
              <a:rPr lang="en-US" dirty="0" smtClean="0"/>
              <a:t> Training October 3-6, 2017, Saint Lucia</a:t>
            </a:r>
            <a:endParaRPr lang="es-PA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46155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B13A69C-C2C1-4643-8558-E78A515C332E}" type="slidenum">
              <a:rPr lang="es-PA" smtClean="0"/>
              <a:pPr/>
              <a:t>‹#›</a:t>
            </a:fld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136791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4872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338299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227615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32780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65111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4872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756779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40885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726947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05281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465364"/>
            <a:ext cx="7772400" cy="628650"/>
          </a:xfrm>
        </p:spPr>
        <p:txBody>
          <a:bodyPr anchor="b">
            <a:normAutofit/>
          </a:bodyPr>
          <a:lstStyle>
            <a:lvl1pPr algn="l">
              <a:defRPr sz="3000" b="1" baseline="0">
                <a:latin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1518558"/>
            <a:ext cx="7772400" cy="4629150"/>
          </a:xfrm>
        </p:spPr>
        <p:txBody>
          <a:bodyPr>
            <a:normAutofit/>
          </a:bodyPr>
          <a:lstStyle>
            <a:lvl1pPr marL="0" indent="0" algn="l">
              <a:buNone/>
              <a:defRPr sz="2200" b="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9144000" cy="1648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" y="6356351"/>
            <a:ext cx="9143999" cy="501649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10/03/17</a:t>
            </a:fld>
            <a:endParaRPr lang="es-PA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57849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812393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145231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152387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6F2E-33C7-4B79-BED6-254AADF6727B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9906500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1287329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009038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022041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6649441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79592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62159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10/03/17</a:t>
            </a:fld>
            <a:endParaRPr lang="es-P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254834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733791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92516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621140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934077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29DC-C53E-4B89-9AC6-42D1AEB06B47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9888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93050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34422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5298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50062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00616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39EB1-3746-4D55-8198-D94181200185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054419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39EB1-3746-4D55-8198-D94181200185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3A69C-C2C1-4643-8558-E78A515C332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0323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6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B6F2E-33C7-4B79-BED6-254AADF6727B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EFDA3-5384-4C57-9585-B3197A6B696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4044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129DC-C53E-4B89-9AC6-42D1AEB06B47}" type="datetimeFigureOut">
              <a:rPr lang="es-PA" smtClean="0"/>
              <a:t>10/03/17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6BE6C-95BA-4071-9173-2A5B1E2CAEC8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26433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A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463"/>
            <a:ext cx="9144000" cy="130256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4811"/>
            <a:ext cx="9144000" cy="821768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28650" y="1518558"/>
            <a:ext cx="7772400" cy="4629150"/>
          </a:xfrm>
        </p:spPr>
        <p:txBody>
          <a:bodyPr/>
          <a:lstStyle/>
          <a:p>
            <a:pPr algn="ctr"/>
            <a:endParaRPr lang="en-GB" b="1" dirty="0" smtClean="0">
              <a:solidFill>
                <a:srgbClr val="C00000"/>
              </a:solidFill>
            </a:endParaRPr>
          </a:p>
          <a:p>
            <a:pPr algn="ctr"/>
            <a:r>
              <a:rPr lang="es-ES" sz="2800" b="1" i="1" dirty="0" err="1" smtClean="0">
                <a:solidFill>
                  <a:srgbClr val="C00000"/>
                </a:solidFill>
              </a:rPr>
              <a:t>Session</a:t>
            </a:r>
            <a:r>
              <a:rPr lang="es-ES" sz="2800" b="1" i="1" dirty="0" smtClean="0">
                <a:solidFill>
                  <a:srgbClr val="C00000"/>
                </a:solidFill>
              </a:rPr>
              <a:t> 3</a:t>
            </a:r>
            <a:endParaRPr lang="es-ES" sz="4400" b="1" i="1" dirty="0" smtClean="0">
              <a:solidFill>
                <a:srgbClr val="C00000"/>
              </a:solidFill>
            </a:endParaRPr>
          </a:p>
          <a:p>
            <a:pPr algn="ctr"/>
            <a:endParaRPr lang="es-ES" sz="4800" b="1" i="1" dirty="0" smtClean="0">
              <a:solidFill>
                <a:srgbClr val="C00000"/>
              </a:solidFill>
            </a:endParaRPr>
          </a:p>
          <a:p>
            <a:pPr algn="ctr"/>
            <a:r>
              <a:rPr lang="es-ES" sz="4800" b="1" i="1" dirty="0" smtClean="0">
                <a:solidFill>
                  <a:srgbClr val="C00000"/>
                </a:solidFill>
              </a:rPr>
              <a:t>MSSP </a:t>
            </a:r>
            <a:r>
              <a:rPr lang="es-ES" sz="4800" b="1" i="1" dirty="0" err="1" smtClean="0">
                <a:solidFill>
                  <a:srgbClr val="C00000"/>
                </a:solidFill>
              </a:rPr>
              <a:t>Overview</a:t>
            </a:r>
            <a:endParaRPr lang="es-ES" sz="20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28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7410" y="415638"/>
            <a:ext cx="7636575" cy="5652654"/>
          </a:xfrm>
        </p:spPr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Vision</a:t>
            </a:r>
            <a:endParaRPr lang="en-US" b="1" dirty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Safe, Sustainable and Secure environment for learning and play </a:t>
            </a:r>
            <a:r>
              <a:rPr lang="en-US" dirty="0"/>
              <a:t>for children and school administrators in CDEMA Participating </a:t>
            </a:r>
            <a:r>
              <a:rPr lang="en-US" dirty="0" smtClean="0"/>
              <a:t>States.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Goal</a:t>
            </a:r>
            <a:endParaRPr lang="en-US" b="1" dirty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/>
              <a:t>The goal of the Model Safe School </a:t>
            </a:r>
            <a:r>
              <a:rPr lang="en-US" dirty="0" err="1"/>
              <a:t>Programme</a:t>
            </a:r>
            <a:r>
              <a:rPr lang="en-US" dirty="0"/>
              <a:t> for CDEMA Participating States is to </a:t>
            </a:r>
            <a:r>
              <a:rPr lang="en-US" b="1" dirty="0">
                <a:solidFill>
                  <a:srgbClr val="FF0000"/>
                </a:solidFill>
              </a:rPr>
              <a:t>create safe, secure/protective and green educational institutions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from pre-primary to tertiary levels, including private and public through the development of simple, applicable and adaptable tools.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5583" y="6424612"/>
            <a:ext cx="2653393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Model Safe School </a:t>
            </a:r>
            <a:r>
              <a:rPr lang="en-US" dirty="0" err="1" smtClean="0"/>
              <a:t>Programme</a:t>
            </a:r>
            <a:r>
              <a:rPr lang="en-US" dirty="0" smtClean="0"/>
              <a:t> Training October 3-6, 2017, Saint Lucia</a:t>
            </a:r>
            <a:endParaRPr lang="es-P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46155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PA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3346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6338" y="308759"/>
            <a:ext cx="131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Vision/Goal</a:t>
            </a:r>
            <a:endParaRPr lang="en-US" b="1" dirty="0"/>
          </a:p>
        </p:txBody>
      </p:sp>
      <p:grpSp>
        <p:nvGrpSpPr>
          <p:cNvPr id="21" name="Group 20"/>
          <p:cNvGrpSpPr/>
          <p:nvPr/>
        </p:nvGrpSpPr>
        <p:grpSpPr>
          <a:xfrm>
            <a:off x="587233" y="587231"/>
            <a:ext cx="6435641" cy="1657205"/>
            <a:chOff x="587233" y="587231"/>
            <a:chExt cx="6435641" cy="1657205"/>
          </a:xfrm>
        </p:grpSpPr>
        <p:sp>
          <p:nvSpPr>
            <p:cNvPr id="5" name="Left-Right Arrow Callout 4"/>
            <p:cNvSpPr/>
            <p:nvPr/>
          </p:nvSpPr>
          <p:spPr>
            <a:xfrm>
              <a:off x="2698524" y="1128157"/>
              <a:ext cx="2078182" cy="819397"/>
            </a:xfrm>
            <a:prstGeom prst="leftRightArrowCallou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Policy</a:t>
              </a:r>
              <a:endParaRPr lang="en-US"/>
            </a:p>
          </p:txBody>
        </p:sp>
        <p:sp>
          <p:nvSpPr>
            <p:cNvPr id="6" name="Round Same Side Corner Rectangle 5"/>
            <p:cNvSpPr/>
            <p:nvPr/>
          </p:nvSpPr>
          <p:spPr>
            <a:xfrm>
              <a:off x="878775" y="819398"/>
              <a:ext cx="1710047" cy="427511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Safety Themes</a:t>
              </a:r>
              <a:endParaRPr lang="en-US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90650" y="1270659"/>
              <a:ext cx="1686296" cy="97377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Tx/>
                <a:buChar char="-"/>
              </a:pPr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</a:rPr>
                <a:t>Objectives</a:t>
              </a:r>
            </a:p>
            <a:p>
              <a:pPr marL="285750" indent="-285750">
                <a:buFontTx/>
                <a:buChar char="-"/>
              </a:pPr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</a:rPr>
                <a:t>Strategies</a:t>
              </a:r>
            </a:p>
            <a:p>
              <a:pPr marL="285750" indent="-285750">
                <a:buFontTx/>
                <a:buChar char="-"/>
              </a:pPr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</a:rPr>
                <a:t>KPIs</a:t>
              </a:r>
              <a:endParaRPr lang="en-US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8" name="Round Same Side Corner Rectangle 7"/>
            <p:cNvSpPr/>
            <p:nvPr/>
          </p:nvSpPr>
          <p:spPr>
            <a:xfrm>
              <a:off x="5104411" y="819398"/>
              <a:ext cx="1710047" cy="427511"/>
            </a:xfrm>
            <a:prstGeom prst="round2Same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/>
                <a:t>Green Themes</a:t>
              </a:r>
              <a:endParaRPr lang="en-US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116286" y="1270659"/>
              <a:ext cx="1686296" cy="97377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Tx/>
                <a:buChar char="-"/>
              </a:pPr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</a:rPr>
                <a:t>Objectives</a:t>
              </a:r>
            </a:p>
            <a:p>
              <a:pPr marL="285750" indent="-285750">
                <a:buFontTx/>
                <a:buChar char="-"/>
              </a:pPr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</a:rPr>
                <a:t>Strategies</a:t>
              </a:r>
            </a:p>
            <a:p>
              <a:pPr marL="285750" indent="-285750">
                <a:buFontTx/>
                <a:buChar char="-"/>
              </a:pPr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</a:rPr>
                <a:t>KPIs</a:t>
              </a:r>
              <a:endParaRPr lang="en-US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87233" y="621660"/>
              <a:ext cx="416833" cy="41683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4</a:t>
              </a:r>
              <a:endParaRPr lang="en-US" b="1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6606041" y="587231"/>
              <a:ext cx="416833" cy="41683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6</a:t>
              </a:r>
              <a:endParaRPr lang="en-US" b="1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39391" y="2373434"/>
            <a:ext cx="7657894" cy="1141664"/>
            <a:chOff x="139391" y="2373434"/>
            <a:chExt cx="7657894" cy="1141664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139391" y="2470068"/>
              <a:ext cx="7588332" cy="0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Left-Right Arrow Callout 13"/>
            <p:cNvSpPr/>
            <p:nvPr/>
          </p:nvSpPr>
          <p:spPr>
            <a:xfrm>
              <a:off x="2698524" y="2695701"/>
              <a:ext cx="2078182" cy="819397"/>
            </a:xfrm>
            <a:prstGeom prst="leftRightArrowCallou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Compliance/ certification</a:t>
              </a:r>
              <a:endParaRPr lang="en-US" sz="1200" b="1" dirty="0"/>
            </a:p>
          </p:txBody>
        </p:sp>
        <p:sp>
          <p:nvSpPr>
            <p:cNvPr id="15" name="Round Same Side Corner Rectangle 14"/>
            <p:cNvSpPr/>
            <p:nvPr/>
          </p:nvSpPr>
          <p:spPr>
            <a:xfrm>
              <a:off x="380011" y="2912724"/>
              <a:ext cx="2208811" cy="427511"/>
            </a:xfrm>
            <a:prstGeom prst="round2Same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Safety Standards</a:t>
              </a:r>
              <a:endParaRPr lang="en-US" b="1" dirty="0"/>
            </a:p>
          </p:txBody>
        </p:sp>
        <p:sp>
          <p:nvSpPr>
            <p:cNvPr id="16" name="Round Same Side Corner Rectangle 15"/>
            <p:cNvSpPr/>
            <p:nvPr/>
          </p:nvSpPr>
          <p:spPr>
            <a:xfrm>
              <a:off x="5104411" y="2912724"/>
              <a:ext cx="2365169" cy="427511"/>
            </a:xfrm>
            <a:prstGeom prst="round2Same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Green Standards</a:t>
              </a:r>
              <a:endParaRPr lang="en-US" b="1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168768" y="2714986"/>
              <a:ext cx="416833" cy="41683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/>
                <a:t>8</a:t>
              </a:r>
              <a:endParaRPr lang="en-US" b="1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7261163" y="2680557"/>
              <a:ext cx="536122" cy="451262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11</a:t>
              </a:r>
              <a:endParaRPr lang="en-US" sz="1400" b="1" dirty="0"/>
            </a:p>
          </p:txBody>
        </p:sp>
        <p:sp>
          <p:nvSpPr>
            <p:cNvPr id="26" name="Down Arrow 25"/>
            <p:cNvSpPr/>
            <p:nvPr/>
          </p:nvSpPr>
          <p:spPr>
            <a:xfrm>
              <a:off x="1341912" y="2373434"/>
              <a:ext cx="783772" cy="376741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wn Arrow 26"/>
            <p:cNvSpPr/>
            <p:nvPr/>
          </p:nvSpPr>
          <p:spPr>
            <a:xfrm>
              <a:off x="5503223" y="2373434"/>
              <a:ext cx="783772" cy="376741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39391" y="3691593"/>
            <a:ext cx="7588332" cy="1657643"/>
            <a:chOff x="139391" y="3691593"/>
            <a:chExt cx="7588332" cy="1657643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139391" y="3800104"/>
              <a:ext cx="7588332" cy="0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Folded Corner 21"/>
            <p:cNvSpPr/>
            <p:nvPr/>
          </p:nvSpPr>
          <p:spPr>
            <a:xfrm>
              <a:off x="1076519" y="4197330"/>
              <a:ext cx="1905389" cy="1151906"/>
            </a:xfrm>
            <a:prstGeom prst="foldedCorner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Safety</a:t>
              </a:r>
            </a:p>
            <a:p>
              <a:pPr algn="ctr"/>
              <a:r>
                <a:rPr lang="en-US" b="1" dirty="0" smtClean="0"/>
                <a:t>Assessment</a:t>
              </a:r>
              <a:endParaRPr lang="en-US" b="1" dirty="0"/>
            </a:p>
          </p:txBody>
        </p:sp>
        <p:sp>
          <p:nvSpPr>
            <p:cNvPr id="23" name="Folded Corner 22"/>
            <p:cNvSpPr/>
            <p:nvPr/>
          </p:nvSpPr>
          <p:spPr>
            <a:xfrm>
              <a:off x="4612075" y="4183383"/>
              <a:ext cx="1905389" cy="1151906"/>
            </a:xfrm>
            <a:prstGeom prst="foldedCorner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/>
                <a:t>Green</a:t>
              </a:r>
              <a:endParaRPr lang="en-US" b="1" dirty="0" smtClean="0"/>
            </a:p>
            <a:p>
              <a:pPr algn="ctr"/>
              <a:r>
                <a:rPr lang="en-US" b="1" dirty="0" smtClean="0"/>
                <a:t>Assessment</a:t>
              </a:r>
              <a:endParaRPr lang="en-US" b="1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698524" y="4607028"/>
              <a:ext cx="2196935" cy="332509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Critical Standards</a:t>
              </a:r>
              <a:endParaRPr lang="en-US" dirty="0"/>
            </a:p>
          </p:txBody>
        </p:sp>
        <p:sp>
          <p:nvSpPr>
            <p:cNvPr id="28" name="Down Arrow 27"/>
            <p:cNvSpPr/>
            <p:nvPr/>
          </p:nvSpPr>
          <p:spPr>
            <a:xfrm>
              <a:off x="1341912" y="3691593"/>
              <a:ext cx="783772" cy="376741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Down Arrow 28"/>
            <p:cNvSpPr/>
            <p:nvPr/>
          </p:nvSpPr>
          <p:spPr>
            <a:xfrm>
              <a:off x="5503223" y="3691593"/>
              <a:ext cx="783772" cy="376741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931417" y="5094653"/>
            <a:ext cx="3804240" cy="1047559"/>
            <a:chOff x="2931417" y="5094653"/>
            <a:chExt cx="3804240" cy="1047559"/>
          </a:xfrm>
        </p:grpSpPr>
        <p:sp>
          <p:nvSpPr>
            <p:cNvPr id="25" name="Folded Corner 24"/>
            <p:cNvSpPr/>
            <p:nvPr/>
          </p:nvSpPr>
          <p:spPr>
            <a:xfrm>
              <a:off x="2931417" y="5700155"/>
              <a:ext cx="3804240" cy="442057"/>
            </a:xfrm>
            <a:prstGeom prst="folded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Report &amp; Improvement Plan</a:t>
              </a:r>
              <a:endParaRPr lang="en-US" b="1" dirty="0"/>
            </a:p>
          </p:txBody>
        </p:sp>
        <p:sp>
          <p:nvSpPr>
            <p:cNvPr id="30" name="Down Arrow 29"/>
            <p:cNvSpPr/>
            <p:nvPr/>
          </p:nvSpPr>
          <p:spPr>
            <a:xfrm>
              <a:off x="3343673" y="5094653"/>
              <a:ext cx="783772" cy="537057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575583" y="6424612"/>
            <a:ext cx="2653393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Model Safe School </a:t>
            </a:r>
            <a:r>
              <a:rPr lang="en-US" dirty="0" err="1" smtClean="0"/>
              <a:t>Programme</a:t>
            </a:r>
            <a:r>
              <a:rPr lang="en-US" dirty="0" smtClean="0"/>
              <a:t> Training October 3-6, 2017, Saint Lucia</a:t>
            </a:r>
            <a:endParaRPr lang="es-PA" dirty="0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46155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PA" dirty="0" smtClean="0"/>
              <a:t>5</a:t>
            </a:r>
            <a:endParaRPr lang="es-PA" dirty="0"/>
          </a:p>
        </p:txBody>
      </p:sp>
      <p:grpSp>
        <p:nvGrpSpPr>
          <p:cNvPr id="46" name="Group 45"/>
          <p:cNvGrpSpPr/>
          <p:nvPr/>
        </p:nvGrpSpPr>
        <p:grpSpPr>
          <a:xfrm>
            <a:off x="377184" y="1339813"/>
            <a:ext cx="8516188" cy="5016816"/>
            <a:chOff x="377184" y="1339813"/>
            <a:chExt cx="8516188" cy="5016816"/>
          </a:xfrm>
        </p:grpSpPr>
        <p:sp>
          <p:nvSpPr>
            <p:cNvPr id="20" name="Curved Up Arrow 19"/>
            <p:cNvSpPr/>
            <p:nvPr/>
          </p:nvSpPr>
          <p:spPr>
            <a:xfrm rot="16200000">
              <a:off x="6002887" y="2970916"/>
              <a:ext cx="4521587" cy="1259382"/>
            </a:xfrm>
            <a:prstGeom prst="curvedUp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Down Arrow 32"/>
            <p:cNvSpPr/>
            <p:nvPr/>
          </p:nvSpPr>
          <p:spPr>
            <a:xfrm rot="5400000">
              <a:off x="2188351" y="5759570"/>
              <a:ext cx="783772" cy="410345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olded Corner 33"/>
            <p:cNvSpPr/>
            <p:nvPr/>
          </p:nvSpPr>
          <p:spPr>
            <a:xfrm>
              <a:off x="377184" y="5631636"/>
              <a:ext cx="1828456" cy="625401"/>
            </a:xfrm>
            <a:prstGeom prst="foldedCorner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Emergency &amp; disaster plan</a:t>
              </a:r>
              <a:endParaRPr lang="en-US" b="1" dirty="0"/>
            </a:p>
          </p:txBody>
        </p:sp>
        <p:sp>
          <p:nvSpPr>
            <p:cNvPr id="35" name="TextBox 34"/>
            <p:cNvSpPr txBox="1"/>
            <p:nvPr/>
          </p:nvSpPr>
          <p:spPr>
            <a:xfrm rot="16200000">
              <a:off x="7487006" y="3384031"/>
              <a:ext cx="17459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Decision making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20296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About the Toolkit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769050" y="1306719"/>
          <a:ext cx="7389297" cy="4844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5583" y="6424612"/>
            <a:ext cx="2653393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Model Safe School </a:t>
            </a:r>
            <a:r>
              <a:rPr lang="en-US" dirty="0" err="1" smtClean="0"/>
              <a:t>Programme</a:t>
            </a:r>
            <a:r>
              <a:rPr lang="en-US" dirty="0" smtClean="0"/>
              <a:t> Training October 3-6, 2017, Saint Lucia</a:t>
            </a:r>
            <a:endParaRPr lang="es-P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46155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AC9A33-E1A8-4538-A69D-6EB15DF2BBE5}" type="slidenum">
              <a:rPr lang="es-PA"/>
              <a:t>4</a:t>
            </a:fld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6227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About the Toolkit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769050" y="1306718"/>
          <a:ext cx="7389297" cy="4832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5583" y="6424612"/>
            <a:ext cx="2653393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Model Safe School </a:t>
            </a:r>
            <a:r>
              <a:rPr lang="en-US" dirty="0" err="1" smtClean="0"/>
              <a:t>Programme</a:t>
            </a:r>
            <a:r>
              <a:rPr lang="en-US" dirty="0" smtClean="0"/>
              <a:t> Training October 3-6, 2017, Saint Lucia</a:t>
            </a:r>
            <a:endParaRPr lang="es-P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46155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PA" dirty="0" smtClean="0"/>
              <a:t>3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61568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438" y="395286"/>
            <a:ext cx="7731761" cy="5774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018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Financing options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1228726"/>
            <a:ext cx="7772400" cy="4704670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</a:pPr>
            <a:r>
              <a:rPr lang="en-GB" sz="1800" b="1" dirty="0"/>
              <a:t>National Budget</a:t>
            </a:r>
            <a:r>
              <a:rPr lang="en-GB" sz="1800" dirty="0"/>
              <a:t>:  </a:t>
            </a:r>
            <a:r>
              <a:rPr lang="en-GB" sz="1800" dirty="0" smtClean="0"/>
              <a:t>Annual funds to be allotted to </a:t>
            </a:r>
            <a:r>
              <a:rPr lang="en-GB" sz="1800" dirty="0"/>
              <a:t>the Ministry of </a:t>
            </a:r>
            <a:r>
              <a:rPr lang="en-GB" sz="1800" dirty="0" smtClean="0"/>
              <a:t>Education for initiatives identified in Safe </a:t>
            </a:r>
            <a:r>
              <a:rPr lang="en-GB" sz="1800" dirty="0"/>
              <a:t>and Green Assessment </a:t>
            </a:r>
            <a:r>
              <a:rPr lang="en-GB" sz="1800" dirty="0" smtClean="0"/>
              <a:t>Tools. </a:t>
            </a:r>
            <a:endParaRPr lang="en-US" sz="1800" dirty="0"/>
          </a:p>
          <a:p>
            <a:pPr lvl="0">
              <a:lnSpc>
                <a:spcPct val="120000"/>
              </a:lnSpc>
            </a:pPr>
            <a:r>
              <a:rPr lang="en-GB" sz="1800" b="1" dirty="0"/>
              <a:t>Donor Funds</a:t>
            </a:r>
            <a:r>
              <a:rPr lang="en-GB" sz="1800" dirty="0"/>
              <a:t>: </a:t>
            </a:r>
            <a:r>
              <a:rPr lang="en-GB" sz="1800" dirty="0" smtClean="0"/>
              <a:t>NGOs</a:t>
            </a:r>
            <a:r>
              <a:rPr lang="en-GB" sz="1800" dirty="0"/>
              <a:t>, regional and Sub-regional organisations and donor partners to fund specific areas of interest in creating safe and green schools. </a:t>
            </a:r>
            <a:endParaRPr lang="en-GB" sz="1800" dirty="0" smtClean="0"/>
          </a:p>
          <a:p>
            <a:pPr lvl="0">
              <a:lnSpc>
                <a:spcPct val="120000"/>
              </a:lnSpc>
            </a:pPr>
            <a:r>
              <a:rPr lang="en-GB" sz="1800" b="1" dirty="0" smtClean="0"/>
              <a:t>Community </a:t>
            </a:r>
            <a:r>
              <a:rPr lang="en-GB" sz="1800" b="1" dirty="0"/>
              <a:t>Partnerships</a:t>
            </a:r>
            <a:r>
              <a:rPr lang="en-GB" sz="1800" dirty="0"/>
              <a:t>: Provides residents with an opportunity to support schools in their communities. </a:t>
            </a:r>
            <a:endParaRPr lang="en-US" sz="1800" dirty="0"/>
          </a:p>
          <a:p>
            <a:pPr lvl="0">
              <a:lnSpc>
                <a:spcPct val="120000"/>
              </a:lnSpc>
            </a:pPr>
            <a:r>
              <a:rPr lang="en-GB" sz="1800" b="1" dirty="0"/>
              <a:t>Local/Private Sector Engagements:</a:t>
            </a:r>
            <a:r>
              <a:rPr lang="en-GB" sz="1800" dirty="0"/>
              <a:t> </a:t>
            </a:r>
            <a:r>
              <a:rPr lang="en-GB" sz="1800" dirty="0" smtClean="0"/>
              <a:t>Assistance from </a:t>
            </a:r>
            <a:r>
              <a:rPr lang="en-GB" sz="1800" dirty="0"/>
              <a:t>local companies to support the work of the Safe and School Policy. </a:t>
            </a:r>
            <a:endParaRPr lang="en-US" sz="1800" dirty="0"/>
          </a:p>
          <a:p>
            <a:pPr lvl="0">
              <a:lnSpc>
                <a:spcPct val="120000"/>
              </a:lnSpc>
            </a:pPr>
            <a:r>
              <a:rPr lang="en-GB" sz="1800" b="1" dirty="0"/>
              <a:t>Parent Teacher Associations</a:t>
            </a:r>
            <a:r>
              <a:rPr lang="en-GB" sz="1800" dirty="0"/>
              <a:t>: Engaging parents and the community to offer support in achieving particular targets of the Policy. </a:t>
            </a:r>
            <a:endParaRPr lang="en-US" sz="1800" dirty="0"/>
          </a:p>
          <a:p>
            <a:pPr lvl="0">
              <a:lnSpc>
                <a:spcPct val="120000"/>
              </a:lnSpc>
            </a:pPr>
            <a:r>
              <a:rPr lang="en-GB" sz="1800" b="1" dirty="0"/>
              <a:t>Fees</a:t>
            </a:r>
            <a:r>
              <a:rPr lang="en-GB" sz="1800" dirty="0"/>
              <a:t>: A small percentage of school fees can be earmarked for maintenance.</a:t>
            </a:r>
            <a:endParaRPr lang="en-US" sz="1800" dirty="0"/>
          </a:p>
          <a:p>
            <a:pPr>
              <a:lnSpc>
                <a:spcPct val="12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2996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0386" y="3711057"/>
            <a:ext cx="7772400" cy="1270622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s-PA" dirty="0" smtClean="0"/>
              <a:t>In your groups, reflect about the question above.</a:t>
            </a:r>
          </a:p>
          <a:p>
            <a:pPr marL="342900" indent="-342900">
              <a:buFont typeface="Arial" charset="0"/>
              <a:buChar char="•"/>
            </a:pPr>
            <a:r>
              <a:rPr lang="es-PA" dirty="0" smtClean="0"/>
              <a:t>Write down each identified element on a paper.</a:t>
            </a:r>
            <a:endParaRPr lang="es-P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5583" y="6424612"/>
            <a:ext cx="2653393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Model Safe School </a:t>
            </a:r>
            <a:r>
              <a:rPr lang="en-US" dirty="0" err="1" smtClean="0"/>
              <a:t>Programme</a:t>
            </a:r>
            <a:r>
              <a:rPr lang="en-US" dirty="0" smtClean="0"/>
              <a:t> Training October 3-6, 2017, Saint Lucia</a:t>
            </a:r>
            <a:endParaRPr lang="es-P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46155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AC9A33-E1A8-4538-A69D-6EB15DF2BBE5}" type="slidenum">
              <a:rPr lang="es-PA"/>
              <a:t>8</a:t>
            </a:fld>
            <a:endParaRPr lang="es-PA" dirty="0"/>
          </a:p>
        </p:txBody>
      </p:sp>
      <p:sp>
        <p:nvSpPr>
          <p:cNvPr id="6" name="Cube 5"/>
          <p:cNvSpPr/>
          <p:nvPr/>
        </p:nvSpPr>
        <p:spPr>
          <a:xfrm>
            <a:off x="1280309" y="1373745"/>
            <a:ext cx="6498771" cy="1745672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5044" y="2051379"/>
            <a:ext cx="5296395" cy="90844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GB" sz="3100" dirty="0" smtClean="0">
                <a:solidFill>
                  <a:srgbClr val="C00000"/>
                </a:solidFill>
              </a:rPr>
              <a:t>The Safe School Challenge</a:t>
            </a:r>
            <a:r>
              <a:rPr lang="en-GB" dirty="0" smtClean="0">
                <a:solidFill>
                  <a:srgbClr val="C00000"/>
                </a:solidFill>
              </a:rPr>
              <a:t/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sz="2200" i="1" dirty="0" smtClean="0">
                <a:solidFill>
                  <a:srgbClr val="C00000"/>
                </a:solidFill>
              </a:rPr>
              <a:t>What makes a school safe &amp; sustainable?</a:t>
            </a:r>
            <a:endParaRPr lang="es-PA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39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649679" y="526720"/>
          <a:ext cx="8153400" cy="5448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75583" y="6424612"/>
            <a:ext cx="2653393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Model Safe School </a:t>
            </a:r>
            <a:r>
              <a:rPr lang="en-US" dirty="0" err="1" smtClean="0"/>
              <a:t>Programme</a:t>
            </a:r>
            <a:r>
              <a:rPr lang="en-US" dirty="0" smtClean="0"/>
              <a:t> Training October 3-6, 2017, Saint Lucia</a:t>
            </a:r>
            <a:endParaRPr lang="es-P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46155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PA" dirty="0" smtClean="0"/>
              <a:t>7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88360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652</Words>
  <Application>Microsoft Macintosh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Calibri Light</vt:lpstr>
      <vt:lpstr>Arial</vt:lpstr>
      <vt:lpstr>Office Theme</vt:lpstr>
      <vt:lpstr>1_Custom Design</vt:lpstr>
      <vt:lpstr>Custom Design</vt:lpstr>
      <vt:lpstr>PowerPoint Presentation</vt:lpstr>
      <vt:lpstr>PowerPoint Presentation</vt:lpstr>
      <vt:lpstr>PowerPoint Presentation</vt:lpstr>
      <vt:lpstr>About the Toolkit</vt:lpstr>
      <vt:lpstr>About the Toolkit</vt:lpstr>
      <vt:lpstr>PowerPoint Presentation</vt:lpstr>
      <vt:lpstr>Financing options</vt:lpstr>
      <vt:lpstr>The Safe School Challenge What makes a school safe &amp; sustainable?</vt:lpstr>
      <vt:lpstr>PowerPoint Presentation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</dc:creator>
  <cp:lastModifiedBy>Marcel Goyeneche</cp:lastModifiedBy>
  <cp:revision>10</cp:revision>
  <dcterms:created xsi:type="dcterms:W3CDTF">2017-09-29T17:31:34Z</dcterms:created>
  <dcterms:modified xsi:type="dcterms:W3CDTF">2017-10-03T12:25:43Z</dcterms:modified>
</cp:coreProperties>
</file>