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32" d="100"/>
          <a:sy n="32" d="100"/>
        </p:scale>
        <p:origin x="72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6" name="Shape 96"/>
          <p:cNvSpPr>
            <a:spLocks noGrp="1" noRot="1" noChangeAspect="1"/>
          </p:cNvSpPr>
          <p:nvPr>
            <p:ph type="sldImg"/>
          </p:nvPr>
        </p:nvSpPr>
        <p:spPr>
          <a:xfrm>
            <a:off x="1143000" y="685800"/>
            <a:ext cx="4572000" cy="3429000"/>
          </a:xfrm>
          <a:prstGeom prst="rect">
            <a:avLst/>
          </a:prstGeom>
        </p:spPr>
        <p:txBody>
          <a:bodyPr/>
          <a:lstStyle/>
          <a:p>
            <a:endParaRPr/>
          </a:p>
        </p:txBody>
      </p:sp>
      <p:sp>
        <p:nvSpPr>
          <p:cNvPr id="97" name="Shape 9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Cover">
    <p:spTree>
      <p:nvGrpSpPr>
        <p:cNvPr id="1" name=""/>
        <p:cNvGrpSpPr/>
        <p:nvPr/>
      </p:nvGrpSpPr>
      <p:grpSpPr>
        <a:xfrm>
          <a:off x="0" y="0"/>
          <a:ext cx="0" cy="0"/>
          <a:chOff x="0" y="0"/>
          <a:chExt cx="0" cy="0"/>
        </a:xfrm>
      </p:grpSpPr>
      <p:sp>
        <p:nvSpPr>
          <p:cNvPr id="15"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background UNISDR">
    <p:spTree>
      <p:nvGrpSpPr>
        <p:cNvPr id="1" name=""/>
        <p:cNvGrpSpPr/>
        <p:nvPr/>
      </p:nvGrpSpPr>
      <p:grpSpPr>
        <a:xfrm>
          <a:off x="0" y="0"/>
          <a:ext cx="0" cy="0"/>
          <a:chOff x="0" y="0"/>
          <a:chExt cx="0" cy="0"/>
        </a:xfrm>
      </p:grpSpPr>
      <p:sp>
        <p:nvSpPr>
          <p:cNvPr id="22" name="Rectangle"/>
          <p:cNvSpPr/>
          <p:nvPr/>
        </p:nvSpPr>
        <p:spPr>
          <a:xfrm>
            <a:off x="-3362" y="12260525"/>
            <a:ext cx="24390724" cy="1478488"/>
          </a:xfrm>
          <a:prstGeom prst="rect">
            <a:avLst/>
          </a:prstGeom>
          <a:solidFill>
            <a:srgbClr val="004B81"/>
          </a:solidFill>
          <a:ln w="12700">
            <a:miter lim="400000"/>
          </a:ln>
          <a:effectLst>
            <a:outerShdw blurRad="38100" dist="25400" dir="5400000" rotWithShape="0">
              <a:srgbClr val="000000">
                <a:alpha val="50000"/>
              </a:srgbClr>
            </a:outerShdw>
          </a:effectLst>
        </p:spPr>
        <p:txBody>
          <a:bodyPr lIns="50800" tIns="50800" rIns="50800" bIns="50800" anchor="ctr"/>
          <a:lstStyle/>
          <a:p>
            <a:pPr>
              <a:defRPr sz="3200">
                <a:solidFill>
                  <a:srgbClr val="FFFFFF"/>
                </a:solidFill>
              </a:defRPr>
            </a:pPr>
            <a:endParaRPr/>
          </a:p>
        </p:txBody>
      </p:sp>
      <p:pic>
        <p:nvPicPr>
          <p:cNvPr id="23" name="Sans titre-1.psd" descr="Sans titre-1.psd"/>
          <p:cNvPicPr>
            <a:picLocks/>
          </p:cNvPicPr>
          <p:nvPr/>
        </p:nvPicPr>
        <p:blipFill>
          <a:blip r:embed="rId2">
            <a:alphaModFix amt="12000"/>
            <a:extLst/>
          </a:blip>
          <a:stretch>
            <a:fillRect/>
          </a:stretch>
        </p:blipFill>
        <p:spPr>
          <a:xfrm>
            <a:off x="-6882" y="0"/>
            <a:ext cx="24397763" cy="13716100"/>
          </a:xfrm>
          <a:prstGeom prst="rect">
            <a:avLst/>
          </a:prstGeom>
          <a:ln w="12700">
            <a:miter lim="400000"/>
          </a:ln>
        </p:spPr>
      </p:pic>
      <p:sp>
        <p:nvSpPr>
          <p:cNvPr id="24" name="Platform on Disaster Risk Reduction…"/>
          <p:cNvSpPr txBox="1"/>
          <p:nvPr/>
        </p:nvSpPr>
        <p:spPr>
          <a:xfrm>
            <a:off x="3232321" y="12504468"/>
            <a:ext cx="5302047" cy="86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defRPr sz="2500">
                <a:solidFill>
                  <a:srgbClr val="FFFFFF"/>
                </a:solidFill>
                <a:latin typeface="Helvetica"/>
                <a:ea typeface="Helvetica"/>
                <a:cs typeface="Helvetica"/>
                <a:sym typeface="Helvetica"/>
              </a:defRPr>
            </a:pPr>
            <a:r>
              <a:t>Platform on Disaster Risk Reduction</a:t>
            </a:r>
          </a:p>
          <a:p>
            <a:pPr algn="l">
              <a:defRPr sz="2500" b="1">
                <a:solidFill>
                  <a:srgbClr val="FFFFFF"/>
                </a:solidFill>
                <a:latin typeface="Helvetica"/>
                <a:ea typeface="Helvetica"/>
                <a:cs typeface="Helvetica"/>
                <a:sym typeface="Helvetica"/>
              </a:defRPr>
            </a:pPr>
            <a:r>
              <a:t>9-13 October 2018 Tunis, Tunisia</a:t>
            </a:r>
          </a:p>
        </p:txBody>
      </p:sp>
      <p:pic>
        <p:nvPicPr>
          <p:cNvPr id="25" name="Image" descr="Image"/>
          <p:cNvPicPr>
            <a:picLocks noChangeAspect="1"/>
          </p:cNvPicPr>
          <p:nvPr/>
        </p:nvPicPr>
        <p:blipFill>
          <a:blip r:embed="rId3">
            <a:extLst/>
          </a:blip>
          <a:stretch>
            <a:fillRect/>
          </a:stretch>
        </p:blipFill>
        <p:spPr>
          <a:xfrm>
            <a:off x="652905" y="10770410"/>
            <a:ext cx="3087444" cy="3030522"/>
          </a:xfrm>
          <a:prstGeom prst="rect">
            <a:avLst/>
          </a:prstGeom>
          <a:ln w="12700">
            <a:miter lim="400000"/>
          </a:ln>
        </p:spPr>
      </p:pic>
      <p:pic>
        <p:nvPicPr>
          <p:cNvPr id="26" name="Image" descr="Image"/>
          <p:cNvPicPr>
            <a:picLocks noChangeAspect="1"/>
          </p:cNvPicPr>
          <p:nvPr/>
        </p:nvPicPr>
        <p:blipFill>
          <a:blip r:embed="rId4">
            <a:extLst/>
          </a:blip>
          <a:stretch>
            <a:fillRect/>
          </a:stretch>
        </p:blipFill>
        <p:spPr>
          <a:xfrm>
            <a:off x="20293269" y="12367704"/>
            <a:ext cx="3368794" cy="1111728"/>
          </a:xfrm>
          <a:prstGeom prst="rect">
            <a:avLst/>
          </a:prstGeom>
          <a:ln w="12700">
            <a:miter lim="400000"/>
          </a:ln>
        </p:spPr>
      </p:pic>
      <p:sp>
        <p:nvSpPr>
          <p:cNvPr id="27" name="background Blue"/>
          <p:cNvSpPr txBox="1"/>
          <p:nvPr/>
        </p:nvSpPr>
        <p:spPr>
          <a:xfrm>
            <a:off x="11710593" y="6853676"/>
            <a:ext cx="1216814" cy="2626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100">
                <a:solidFill>
                  <a:srgbClr val="FFFFFF"/>
                </a:solidFill>
                <a:latin typeface="Helvetica Neue Medium"/>
                <a:ea typeface="Helvetica Neue Medium"/>
                <a:cs typeface="Helvetica Neue Medium"/>
                <a:sym typeface="Helvetica Neue Medium"/>
              </a:defRPr>
            </a:lvl1pPr>
          </a:lstStyle>
          <a:p>
            <a:r>
              <a:t>background Blue</a:t>
            </a:r>
          </a:p>
        </p:txBody>
      </p:sp>
      <p:sp>
        <p:nvSpPr>
          <p:cNvPr id="28"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background Blue">
    <p:spTree>
      <p:nvGrpSpPr>
        <p:cNvPr id="1" name=""/>
        <p:cNvGrpSpPr/>
        <p:nvPr/>
      </p:nvGrpSpPr>
      <p:grpSpPr>
        <a:xfrm>
          <a:off x="0" y="0"/>
          <a:ext cx="0" cy="0"/>
          <a:chOff x="0" y="0"/>
          <a:chExt cx="0" cy="0"/>
        </a:xfrm>
      </p:grpSpPr>
      <p:sp>
        <p:nvSpPr>
          <p:cNvPr id="35" name="Rectangle"/>
          <p:cNvSpPr/>
          <p:nvPr/>
        </p:nvSpPr>
        <p:spPr>
          <a:xfrm>
            <a:off x="-3362" y="12260525"/>
            <a:ext cx="24390724" cy="1478488"/>
          </a:xfrm>
          <a:prstGeom prst="rect">
            <a:avLst/>
          </a:prstGeom>
          <a:solidFill>
            <a:srgbClr val="004B81"/>
          </a:solidFill>
          <a:ln w="12700">
            <a:miter lim="400000"/>
          </a:ln>
          <a:effectLst>
            <a:outerShdw blurRad="38100" dist="25400" dir="5400000" rotWithShape="0">
              <a:srgbClr val="000000">
                <a:alpha val="50000"/>
              </a:srgbClr>
            </a:outerShdw>
          </a:effectLst>
        </p:spPr>
        <p:txBody>
          <a:bodyPr lIns="50800" tIns="50800" rIns="50800" bIns="50800" anchor="ctr"/>
          <a:lstStyle/>
          <a:p>
            <a:pPr>
              <a:defRPr sz="3200">
                <a:solidFill>
                  <a:srgbClr val="FFFFFF"/>
                </a:solidFill>
              </a:defRPr>
            </a:pPr>
            <a:endParaRPr/>
          </a:p>
        </p:txBody>
      </p:sp>
      <p:pic>
        <p:nvPicPr>
          <p:cNvPr id="36" name="Sans titre-1.psd" descr="Sans titre-1.psd"/>
          <p:cNvPicPr>
            <a:picLocks/>
          </p:cNvPicPr>
          <p:nvPr/>
        </p:nvPicPr>
        <p:blipFill>
          <a:blip r:embed="rId2">
            <a:alphaModFix amt="12000"/>
            <a:extLst/>
          </a:blip>
          <a:stretch>
            <a:fillRect/>
          </a:stretch>
        </p:blipFill>
        <p:spPr>
          <a:xfrm>
            <a:off x="-6882" y="0"/>
            <a:ext cx="24397763" cy="13715802"/>
          </a:xfrm>
          <a:prstGeom prst="rect">
            <a:avLst/>
          </a:prstGeom>
          <a:ln w="12700">
            <a:miter lim="400000"/>
          </a:ln>
        </p:spPr>
      </p:pic>
      <p:pic>
        <p:nvPicPr>
          <p:cNvPr id="37" name="Image" descr="Image"/>
          <p:cNvPicPr>
            <a:picLocks noChangeAspect="1"/>
          </p:cNvPicPr>
          <p:nvPr/>
        </p:nvPicPr>
        <p:blipFill>
          <a:blip r:embed="rId3">
            <a:extLst/>
          </a:blip>
          <a:stretch>
            <a:fillRect/>
          </a:stretch>
        </p:blipFill>
        <p:spPr>
          <a:xfrm>
            <a:off x="20369469" y="12380404"/>
            <a:ext cx="3368794" cy="1111728"/>
          </a:xfrm>
          <a:prstGeom prst="rect">
            <a:avLst/>
          </a:prstGeom>
          <a:ln w="12700">
            <a:miter lim="400000"/>
          </a:ln>
        </p:spPr>
      </p:pic>
      <p:sp>
        <p:nvSpPr>
          <p:cNvPr id="38"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background Grey">
    <p:spTree>
      <p:nvGrpSpPr>
        <p:cNvPr id="1" name=""/>
        <p:cNvGrpSpPr/>
        <p:nvPr/>
      </p:nvGrpSpPr>
      <p:grpSpPr>
        <a:xfrm>
          <a:off x="0" y="0"/>
          <a:ext cx="0" cy="0"/>
          <a:chOff x="0" y="0"/>
          <a:chExt cx="0" cy="0"/>
        </a:xfrm>
      </p:grpSpPr>
      <p:sp>
        <p:nvSpPr>
          <p:cNvPr id="45" name="Rectangle"/>
          <p:cNvSpPr/>
          <p:nvPr/>
        </p:nvSpPr>
        <p:spPr>
          <a:xfrm>
            <a:off x="-3362" y="12260525"/>
            <a:ext cx="24390724" cy="1478488"/>
          </a:xfrm>
          <a:prstGeom prst="rect">
            <a:avLst/>
          </a:prstGeom>
          <a:solidFill>
            <a:srgbClr val="DCDEE0"/>
          </a:solidFill>
          <a:ln w="12700">
            <a:miter lim="400000"/>
          </a:ln>
          <a:effectLst>
            <a:outerShdw blurRad="38100" dist="25400" dir="5400000" rotWithShape="0">
              <a:srgbClr val="000000">
                <a:alpha val="50000"/>
              </a:srgbClr>
            </a:outerShdw>
          </a:effectLst>
        </p:spPr>
        <p:txBody>
          <a:bodyPr lIns="50800" tIns="50800" rIns="50800" bIns="50800" anchor="ctr"/>
          <a:lstStyle/>
          <a:p>
            <a:pPr>
              <a:defRPr sz="3200">
                <a:solidFill>
                  <a:srgbClr val="FFFFFF"/>
                </a:solidFill>
              </a:defRPr>
            </a:pPr>
            <a:endParaRPr/>
          </a:p>
        </p:txBody>
      </p:sp>
      <p:pic>
        <p:nvPicPr>
          <p:cNvPr id="46" name="Image" descr="Image"/>
          <p:cNvPicPr>
            <a:picLocks noChangeAspect="1"/>
          </p:cNvPicPr>
          <p:nvPr/>
        </p:nvPicPr>
        <p:blipFill>
          <a:blip r:embed="rId2">
            <a:extLst/>
          </a:blip>
          <a:stretch>
            <a:fillRect/>
          </a:stretch>
        </p:blipFill>
        <p:spPr>
          <a:xfrm>
            <a:off x="20485113" y="12460478"/>
            <a:ext cx="2883505" cy="951580"/>
          </a:xfrm>
          <a:prstGeom prst="rect">
            <a:avLst/>
          </a:prstGeom>
          <a:ln w="12700">
            <a:miter lim="400000"/>
          </a:ln>
        </p:spPr>
      </p:pic>
      <p:pic>
        <p:nvPicPr>
          <p:cNvPr id="47" name="Sans titre-1.psd" descr="Sans titre-1.psd"/>
          <p:cNvPicPr>
            <a:picLocks/>
          </p:cNvPicPr>
          <p:nvPr/>
        </p:nvPicPr>
        <p:blipFill>
          <a:blip r:embed="rId3">
            <a:alphaModFix amt="19232"/>
            <a:extLst/>
          </a:blip>
          <a:stretch>
            <a:fillRect/>
          </a:stretch>
        </p:blipFill>
        <p:spPr>
          <a:xfrm>
            <a:off x="-6882" y="0"/>
            <a:ext cx="24397763" cy="13716000"/>
          </a:xfrm>
          <a:prstGeom prst="rect">
            <a:avLst/>
          </a:prstGeom>
          <a:ln w="12700">
            <a:miter lim="400000"/>
          </a:ln>
        </p:spPr>
      </p:pic>
      <p:sp>
        <p:nvSpPr>
          <p:cNvPr id="48"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Picture">
    <p:spTree>
      <p:nvGrpSpPr>
        <p:cNvPr id="1" name=""/>
        <p:cNvGrpSpPr/>
        <p:nvPr/>
      </p:nvGrpSpPr>
      <p:grpSpPr>
        <a:xfrm>
          <a:off x="0" y="0"/>
          <a:ext cx="0" cy="0"/>
          <a:chOff x="0" y="0"/>
          <a:chExt cx="0" cy="0"/>
        </a:xfrm>
      </p:grpSpPr>
      <p:pic>
        <p:nvPicPr>
          <p:cNvPr id="55" name="Sans titre-1.psd" descr="Sans titre-1.psd"/>
          <p:cNvPicPr>
            <a:picLocks/>
          </p:cNvPicPr>
          <p:nvPr/>
        </p:nvPicPr>
        <p:blipFill>
          <a:blip r:embed="rId2">
            <a:alphaModFix amt="19232"/>
            <a:extLst/>
          </a:blip>
          <a:stretch>
            <a:fillRect/>
          </a:stretch>
        </p:blipFill>
        <p:spPr>
          <a:xfrm>
            <a:off x="-6882" y="0"/>
            <a:ext cx="24397763" cy="11761391"/>
          </a:xfrm>
          <a:prstGeom prst="rect">
            <a:avLst/>
          </a:prstGeom>
          <a:ln w="12700">
            <a:miter lim="400000"/>
          </a:ln>
        </p:spPr>
      </p:pic>
      <p:pic>
        <p:nvPicPr>
          <p:cNvPr id="56" name="Image" descr="Image"/>
          <p:cNvPicPr>
            <a:picLocks noChangeAspect="1"/>
          </p:cNvPicPr>
          <p:nvPr/>
        </p:nvPicPr>
        <p:blipFill>
          <a:blip r:embed="rId3">
            <a:extLst/>
          </a:blip>
          <a:stretch>
            <a:fillRect/>
          </a:stretch>
        </p:blipFill>
        <p:spPr>
          <a:xfrm>
            <a:off x="20191669" y="12393104"/>
            <a:ext cx="3368794" cy="1111728"/>
          </a:xfrm>
          <a:prstGeom prst="rect">
            <a:avLst/>
          </a:prstGeom>
          <a:ln w="12700">
            <a:miter lim="400000"/>
          </a:ln>
        </p:spPr>
      </p:pic>
      <p:sp>
        <p:nvSpPr>
          <p:cNvPr id="57"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Sponsors all">
    <p:spTree>
      <p:nvGrpSpPr>
        <p:cNvPr id="1" name=""/>
        <p:cNvGrpSpPr/>
        <p:nvPr/>
      </p:nvGrpSpPr>
      <p:grpSpPr>
        <a:xfrm>
          <a:off x="0" y="0"/>
          <a:ext cx="0" cy="0"/>
          <a:chOff x="0" y="0"/>
          <a:chExt cx="0" cy="0"/>
        </a:xfrm>
      </p:grpSpPr>
      <p:pic>
        <p:nvPicPr>
          <p:cNvPr id="64" name="Sans titre-1.psd" descr="Sans titre-1.psd"/>
          <p:cNvPicPr>
            <a:picLocks/>
          </p:cNvPicPr>
          <p:nvPr/>
        </p:nvPicPr>
        <p:blipFill>
          <a:blip r:embed="rId2">
            <a:alphaModFix amt="19232"/>
            <a:extLst/>
          </a:blip>
          <a:stretch>
            <a:fillRect/>
          </a:stretch>
        </p:blipFill>
        <p:spPr>
          <a:xfrm>
            <a:off x="-6882" y="0"/>
            <a:ext cx="24397763" cy="13716000"/>
          </a:xfrm>
          <a:prstGeom prst="rect">
            <a:avLst/>
          </a:prstGeom>
          <a:ln w="12700">
            <a:miter lim="400000"/>
          </a:ln>
        </p:spPr>
      </p:pic>
      <p:sp>
        <p:nvSpPr>
          <p:cNvPr id="65" name="Rectangle"/>
          <p:cNvSpPr/>
          <p:nvPr/>
        </p:nvSpPr>
        <p:spPr>
          <a:xfrm>
            <a:off x="-3362" y="12260525"/>
            <a:ext cx="24390724" cy="1478488"/>
          </a:xfrm>
          <a:prstGeom prst="rect">
            <a:avLst/>
          </a:prstGeom>
          <a:solidFill>
            <a:srgbClr val="DCDEE0"/>
          </a:solidFill>
          <a:ln w="12700">
            <a:miter lim="400000"/>
          </a:ln>
          <a:effectLst>
            <a:outerShdw blurRad="38100" dist="25400" dir="5400000" rotWithShape="0">
              <a:srgbClr val="000000">
                <a:alpha val="50000"/>
              </a:srgbClr>
            </a:outerShdw>
          </a:effectLst>
        </p:spPr>
        <p:txBody>
          <a:bodyPr lIns="50800" tIns="50800" rIns="50800" bIns="50800" anchor="ctr"/>
          <a:lstStyle/>
          <a:p>
            <a:pPr>
              <a:defRPr sz="3200">
                <a:solidFill>
                  <a:srgbClr val="FFFFFF"/>
                </a:solidFill>
              </a:defRPr>
            </a:pPr>
            <a:endParaRPr/>
          </a:p>
        </p:txBody>
      </p:sp>
      <p:sp>
        <p:nvSpPr>
          <p:cNvPr id="66" name="Platform for Disaster Risk Reduction…"/>
          <p:cNvSpPr txBox="1"/>
          <p:nvPr/>
        </p:nvSpPr>
        <p:spPr>
          <a:xfrm>
            <a:off x="3232321" y="12504468"/>
            <a:ext cx="5319410" cy="86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defRPr sz="2500">
                <a:solidFill>
                  <a:srgbClr val="004B81"/>
                </a:solidFill>
                <a:latin typeface="Helvetica"/>
                <a:ea typeface="Helvetica"/>
                <a:cs typeface="Helvetica"/>
                <a:sym typeface="Helvetica"/>
              </a:defRPr>
            </a:pPr>
            <a:r>
              <a:t>Platform for Disaster Risk Reduction</a:t>
            </a:r>
          </a:p>
          <a:p>
            <a:pPr algn="l">
              <a:defRPr sz="2500" b="1">
                <a:solidFill>
                  <a:srgbClr val="004B81"/>
                </a:solidFill>
                <a:latin typeface="Helvetica"/>
                <a:ea typeface="Helvetica"/>
                <a:cs typeface="Helvetica"/>
                <a:sym typeface="Helvetica"/>
              </a:defRPr>
            </a:pPr>
            <a:r>
              <a:t>9-13 October 2018 Tunis, Tunisia</a:t>
            </a:r>
          </a:p>
        </p:txBody>
      </p:sp>
      <p:pic>
        <p:nvPicPr>
          <p:cNvPr id="67" name="Image" descr="Image"/>
          <p:cNvPicPr>
            <a:picLocks noChangeAspect="1"/>
          </p:cNvPicPr>
          <p:nvPr/>
        </p:nvPicPr>
        <p:blipFill>
          <a:blip r:embed="rId3">
            <a:extLst/>
          </a:blip>
          <a:stretch>
            <a:fillRect/>
          </a:stretch>
        </p:blipFill>
        <p:spPr>
          <a:xfrm>
            <a:off x="20485113" y="12460478"/>
            <a:ext cx="2883505" cy="951580"/>
          </a:xfrm>
          <a:prstGeom prst="rect">
            <a:avLst/>
          </a:prstGeom>
          <a:ln w="12700">
            <a:miter lim="400000"/>
          </a:ln>
        </p:spPr>
      </p:pic>
      <p:pic>
        <p:nvPicPr>
          <p:cNvPr id="68" name="Image" descr="Image"/>
          <p:cNvPicPr>
            <a:picLocks noChangeAspect="1"/>
          </p:cNvPicPr>
          <p:nvPr/>
        </p:nvPicPr>
        <p:blipFill>
          <a:blip r:embed="rId4">
            <a:extLst/>
          </a:blip>
          <a:stretch>
            <a:fillRect/>
          </a:stretch>
        </p:blipFill>
        <p:spPr>
          <a:xfrm>
            <a:off x="652905" y="10770410"/>
            <a:ext cx="3087444" cy="3030522"/>
          </a:xfrm>
          <a:prstGeom prst="rect">
            <a:avLst/>
          </a:prstGeom>
          <a:ln w="12700">
            <a:miter lim="400000"/>
          </a:ln>
        </p:spPr>
      </p:pic>
      <p:sp>
        <p:nvSpPr>
          <p:cNvPr id="69"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2 pictures">
    <p:spTree>
      <p:nvGrpSpPr>
        <p:cNvPr id="1" name=""/>
        <p:cNvGrpSpPr/>
        <p:nvPr/>
      </p:nvGrpSpPr>
      <p:grpSpPr>
        <a:xfrm>
          <a:off x="0" y="0"/>
          <a:ext cx="0" cy="0"/>
          <a:chOff x="0" y="0"/>
          <a:chExt cx="0" cy="0"/>
        </a:xfrm>
      </p:grpSpPr>
      <p:sp>
        <p:nvSpPr>
          <p:cNvPr id="76" name="Image"/>
          <p:cNvSpPr>
            <a:spLocks noGrp="1"/>
          </p:cNvSpPr>
          <p:nvPr>
            <p:ph type="pic" idx="13"/>
          </p:nvPr>
        </p:nvSpPr>
        <p:spPr>
          <a:xfrm>
            <a:off x="-16548" y="-39679"/>
            <a:ext cx="12457439" cy="12438537"/>
          </a:xfrm>
          <a:prstGeom prst="rect">
            <a:avLst/>
          </a:prstGeom>
        </p:spPr>
        <p:txBody>
          <a:bodyPr lIns="91439" tIns="45719" rIns="91439" bIns="45719">
            <a:noAutofit/>
          </a:bodyPr>
          <a:lstStyle/>
          <a:p>
            <a:endParaRPr/>
          </a:p>
        </p:txBody>
      </p:sp>
      <p:sp>
        <p:nvSpPr>
          <p:cNvPr id="77" name="Image"/>
          <p:cNvSpPr>
            <a:spLocks noGrp="1"/>
          </p:cNvSpPr>
          <p:nvPr>
            <p:ph type="pic" idx="14"/>
          </p:nvPr>
        </p:nvSpPr>
        <p:spPr>
          <a:xfrm>
            <a:off x="12523295" y="14607"/>
            <a:ext cx="11940341" cy="12304572"/>
          </a:xfrm>
          <a:prstGeom prst="rect">
            <a:avLst/>
          </a:prstGeom>
        </p:spPr>
        <p:txBody>
          <a:bodyPr lIns="91439" tIns="45719" rIns="91439" bIns="45719">
            <a:noAutofit/>
          </a:bodyPr>
          <a:lstStyle/>
          <a:p>
            <a:endParaRPr/>
          </a:p>
        </p:txBody>
      </p:sp>
      <p:sp>
        <p:nvSpPr>
          <p:cNvPr id="78" name="Rectangle"/>
          <p:cNvSpPr/>
          <p:nvPr/>
        </p:nvSpPr>
        <p:spPr>
          <a:xfrm>
            <a:off x="-3362" y="12260525"/>
            <a:ext cx="24390724" cy="1478488"/>
          </a:xfrm>
          <a:prstGeom prst="rect">
            <a:avLst/>
          </a:prstGeom>
          <a:solidFill>
            <a:srgbClr val="004B81"/>
          </a:solidFill>
          <a:ln w="12700">
            <a:miter lim="400000"/>
          </a:ln>
          <a:effectLst>
            <a:outerShdw blurRad="38100" dist="25400" dir="5400000" rotWithShape="0">
              <a:srgbClr val="000000">
                <a:alpha val="50000"/>
              </a:srgbClr>
            </a:outerShdw>
          </a:effectLst>
        </p:spPr>
        <p:txBody>
          <a:bodyPr lIns="50800" tIns="50800" rIns="50800" bIns="50800" anchor="ctr"/>
          <a:lstStyle/>
          <a:p>
            <a:pPr>
              <a:defRPr sz="3200">
                <a:solidFill>
                  <a:srgbClr val="FFFFFF"/>
                </a:solidFill>
              </a:defRPr>
            </a:pPr>
            <a:endParaRPr/>
          </a:p>
        </p:txBody>
      </p:sp>
      <p:pic>
        <p:nvPicPr>
          <p:cNvPr id="79" name="Image" descr="Image"/>
          <p:cNvPicPr>
            <a:picLocks noChangeAspect="1"/>
          </p:cNvPicPr>
          <p:nvPr/>
        </p:nvPicPr>
        <p:blipFill>
          <a:blip r:embed="rId2">
            <a:extLst/>
          </a:blip>
          <a:stretch>
            <a:fillRect/>
          </a:stretch>
        </p:blipFill>
        <p:spPr>
          <a:xfrm>
            <a:off x="20217069" y="12393104"/>
            <a:ext cx="3368794" cy="1111728"/>
          </a:xfrm>
          <a:prstGeom prst="rect">
            <a:avLst/>
          </a:prstGeom>
          <a:ln w="12700">
            <a:miter lim="400000"/>
          </a:ln>
        </p:spPr>
      </p:pic>
      <p:sp>
        <p:nvSpPr>
          <p:cNvPr id="80"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3 pictures">
    <p:spTree>
      <p:nvGrpSpPr>
        <p:cNvPr id="1" name=""/>
        <p:cNvGrpSpPr/>
        <p:nvPr/>
      </p:nvGrpSpPr>
      <p:grpSpPr>
        <a:xfrm>
          <a:off x="0" y="0"/>
          <a:ext cx="0" cy="0"/>
          <a:chOff x="0" y="0"/>
          <a:chExt cx="0" cy="0"/>
        </a:xfrm>
      </p:grpSpPr>
      <p:sp>
        <p:nvSpPr>
          <p:cNvPr id="87" name="Image"/>
          <p:cNvSpPr>
            <a:spLocks noGrp="1"/>
          </p:cNvSpPr>
          <p:nvPr>
            <p:ph type="pic" idx="13"/>
          </p:nvPr>
        </p:nvSpPr>
        <p:spPr>
          <a:xfrm>
            <a:off x="12532686" y="-23187"/>
            <a:ext cx="11875876" cy="12277368"/>
          </a:xfrm>
          <a:prstGeom prst="rect">
            <a:avLst/>
          </a:prstGeom>
        </p:spPr>
        <p:txBody>
          <a:bodyPr lIns="91439" tIns="45719" rIns="91439" bIns="45719">
            <a:noAutofit/>
          </a:bodyPr>
          <a:lstStyle/>
          <a:p>
            <a:endParaRPr/>
          </a:p>
        </p:txBody>
      </p:sp>
      <p:sp>
        <p:nvSpPr>
          <p:cNvPr id="88" name="Image"/>
          <p:cNvSpPr>
            <a:spLocks noGrp="1"/>
          </p:cNvSpPr>
          <p:nvPr>
            <p:ph type="pic" sz="half" idx="14"/>
          </p:nvPr>
        </p:nvSpPr>
        <p:spPr>
          <a:xfrm flipH="1">
            <a:off x="-70237" y="6248318"/>
            <a:ext cx="12504696" cy="6042414"/>
          </a:xfrm>
          <a:prstGeom prst="rect">
            <a:avLst/>
          </a:prstGeom>
        </p:spPr>
        <p:txBody>
          <a:bodyPr lIns="91439" tIns="45719" rIns="91439" bIns="45719">
            <a:noAutofit/>
          </a:bodyPr>
          <a:lstStyle/>
          <a:p>
            <a:endParaRPr/>
          </a:p>
        </p:txBody>
      </p:sp>
      <p:sp>
        <p:nvSpPr>
          <p:cNvPr id="89" name="Image"/>
          <p:cNvSpPr>
            <a:spLocks noGrp="1"/>
          </p:cNvSpPr>
          <p:nvPr>
            <p:ph type="pic" sz="half" idx="15"/>
          </p:nvPr>
        </p:nvSpPr>
        <p:spPr>
          <a:xfrm>
            <a:off x="-18230" y="-4620"/>
            <a:ext cx="12442555" cy="6138379"/>
          </a:xfrm>
          <a:prstGeom prst="rect">
            <a:avLst/>
          </a:prstGeom>
        </p:spPr>
        <p:txBody>
          <a:bodyPr lIns="91439" tIns="45719" rIns="91439" bIns="45719">
            <a:noAutofit/>
          </a:bodyPr>
          <a:lstStyle/>
          <a:p>
            <a:endParaRPr/>
          </a:p>
        </p:txBody>
      </p:sp>
      <p:sp>
        <p:nvSpPr>
          <p:cNvPr id="90"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Sans titre-1.psd" descr="Sans titre-1.psd"/>
          <p:cNvPicPr>
            <a:picLocks/>
          </p:cNvPicPr>
          <p:nvPr/>
        </p:nvPicPr>
        <p:blipFill>
          <a:blip r:embed="rId10">
            <a:alphaModFix amt="12000"/>
            <a:extLst/>
          </a:blip>
          <a:stretch>
            <a:fillRect/>
          </a:stretch>
        </p:blipFill>
        <p:spPr>
          <a:xfrm>
            <a:off x="-6882" y="0"/>
            <a:ext cx="24397763" cy="13716000"/>
          </a:xfrm>
          <a:prstGeom prst="rect">
            <a:avLst/>
          </a:prstGeom>
          <a:ln w="12700">
            <a:miter lim="400000"/>
          </a:ln>
        </p:spPr>
      </p:pic>
      <p:pic>
        <p:nvPicPr>
          <p:cNvPr id="3" name="Image" descr="Image"/>
          <p:cNvPicPr>
            <a:picLocks noChangeAspect="1"/>
          </p:cNvPicPr>
          <p:nvPr/>
        </p:nvPicPr>
        <p:blipFill>
          <a:blip r:embed="rId11">
            <a:extLst/>
          </a:blip>
          <a:stretch>
            <a:fillRect/>
          </a:stretch>
        </p:blipFill>
        <p:spPr>
          <a:xfrm>
            <a:off x="6292945" y="-684892"/>
            <a:ext cx="11798110" cy="11580584"/>
          </a:xfrm>
          <a:prstGeom prst="rect">
            <a:avLst/>
          </a:prstGeom>
          <a:ln w="12700">
            <a:miter lim="400000"/>
          </a:ln>
        </p:spPr>
      </p:pic>
      <p:sp>
        <p:nvSpPr>
          <p:cNvPr id="4" name="Platform on Disaster Risk Reduction"/>
          <p:cNvSpPr txBox="1"/>
          <p:nvPr/>
        </p:nvSpPr>
        <p:spPr>
          <a:xfrm>
            <a:off x="7403147" y="10236200"/>
            <a:ext cx="10288906" cy="863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Platform on Disaster Risk Reduction</a:t>
            </a:r>
          </a:p>
        </p:txBody>
      </p:sp>
      <p:sp>
        <p:nvSpPr>
          <p:cNvPr id="5" name="9- 13 October 2018 Tunis, Tunisia"/>
          <p:cNvSpPr txBox="1"/>
          <p:nvPr/>
        </p:nvSpPr>
        <p:spPr>
          <a:xfrm>
            <a:off x="7402698" y="11151508"/>
            <a:ext cx="10289804" cy="86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b="1">
                <a:solidFill>
                  <a:srgbClr val="004B81"/>
                </a:solidFill>
                <a:latin typeface="Helvetica"/>
                <a:ea typeface="Helvetica"/>
                <a:cs typeface="Helvetica"/>
                <a:sym typeface="Helvetica"/>
              </a:defRPr>
            </a:lvl1pPr>
          </a:lstStyle>
          <a:p>
            <a:r>
              <a:t>9- 13 October 2018 Tunis, Tunisia </a:t>
            </a:r>
          </a:p>
        </p:txBody>
      </p:sp>
      <p:sp>
        <p:nvSpPr>
          <p:cNvPr id="6" name="Texte du titre"/>
          <p:cNvSpPr txBox="1">
            <a:spLocks noGrp="1"/>
          </p:cNvSpPr>
          <p:nvPr>
            <p:ph type="title"/>
          </p:nvPr>
        </p:nvSpPr>
        <p:spPr>
          <a:xfrm>
            <a:off x="635000" y="9448800"/>
            <a:ext cx="23114000" cy="2006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p>
            <a:r>
              <a:t>Texte du titre</a:t>
            </a:r>
          </a:p>
        </p:txBody>
      </p:sp>
      <p:sp>
        <p:nvSpPr>
          <p:cNvPr id="7" name="Texte niveau 1…"/>
          <p:cNvSpPr txBox="1">
            <a:spLocks noGrp="1"/>
          </p:cNvSpPr>
          <p:nvPr>
            <p:ph type="body" idx="1"/>
          </p:nvPr>
        </p:nvSpPr>
        <p:spPr>
          <a:xfrm>
            <a:off x="635000" y="11518900"/>
            <a:ext cx="23114000" cy="158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Texte niveau 1</a:t>
            </a:r>
          </a:p>
          <a:p>
            <a:pPr lvl="1"/>
            <a:r>
              <a:t>Texte niveau 2</a:t>
            </a:r>
          </a:p>
          <a:p>
            <a:pPr lvl="2"/>
            <a:r>
              <a:t>Texte niveau 3</a:t>
            </a:r>
          </a:p>
          <a:p>
            <a:pPr lvl="3"/>
            <a:r>
              <a:t>Texte niveau 4</a:t>
            </a:r>
          </a:p>
          <a:p>
            <a:pPr lvl="4"/>
            <a:r>
              <a:t>Texte niveau 5</a:t>
            </a:r>
          </a:p>
        </p:txBody>
      </p:sp>
      <p:sp>
        <p:nvSpPr>
          <p:cNvPr id="8" name="Numéro de diapositive"/>
          <p:cNvSpPr txBox="1">
            <a:spLocks noGrp="1"/>
          </p:cNvSpPr>
          <p:nvPr>
            <p:ph type="sldNum" sz="quarter" idx="2"/>
          </p:nvPr>
        </p:nvSpPr>
        <p:spPr>
          <a:xfrm>
            <a:off x="11959031" y="13081000"/>
            <a:ext cx="453238" cy="469900"/>
          </a:xfrm>
          <a:prstGeom prst="rect">
            <a:avLst/>
          </a:prstGeom>
          <a:ln w="12700">
            <a:miter lim="400000"/>
          </a:ln>
        </p:spPr>
        <p:txBody>
          <a:bodyPr wrap="none" lIns="50800" tIns="50800" rIns="50800" bIns="50800">
            <a:spAutoFit/>
          </a:bodyPr>
          <a:lstStyle>
            <a:lvl1pPr>
              <a:defRPr sz="24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9pPr>
    </p:titleStyle>
    <p:bodyStyle>
      <a:lvl1pPr marL="0" marR="0" indent="0" algn="ctr" defTabSz="8255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Rectangle"/>
          <p:cNvSpPr txBox="1"/>
          <p:nvPr/>
        </p:nvSpPr>
        <p:spPr>
          <a:xfrm>
            <a:off x="56354" y="4018970"/>
            <a:ext cx="24384001" cy="3911606"/>
          </a:xfrm>
          <a:prstGeom prst="rect">
            <a:avLst/>
          </a:prstGeom>
          <a:ln w="12700">
            <a:miter lim="400000"/>
          </a:ln>
        </p:spPr>
        <p:txBody>
          <a:bodyPr lIns="50800" tIns="50800" rIns="50800" bIns="50800" anchor="ctr"/>
          <a:lstStyle/>
          <a:p>
            <a:pPr>
              <a:lnSpc>
                <a:spcPct val="80000"/>
              </a:lnSpc>
              <a:defRPr sz="15000" spc="-450">
                <a:solidFill>
                  <a:srgbClr val="004B81"/>
                </a:solidFill>
                <a:latin typeface="Arial"/>
                <a:ea typeface="Arial"/>
                <a:cs typeface="Arial"/>
                <a:sym typeface="Arial"/>
              </a:defRPr>
            </a:pPr>
            <a:endParaRPr/>
          </a:p>
        </p:txBody>
      </p:sp>
      <p:sp>
        <p:nvSpPr>
          <p:cNvPr id="149" name="Thank you"/>
          <p:cNvSpPr txBox="1"/>
          <p:nvPr/>
        </p:nvSpPr>
        <p:spPr>
          <a:xfrm>
            <a:off x="2800469" y="4346824"/>
            <a:ext cx="12443423" cy="391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l">
              <a:lnSpc>
                <a:spcPct val="80000"/>
              </a:lnSpc>
              <a:defRPr sz="15000" spc="-450">
                <a:solidFill>
                  <a:srgbClr val="004B81"/>
                </a:solidFill>
                <a:latin typeface="Arial"/>
                <a:ea typeface="Arial"/>
                <a:cs typeface="Arial"/>
                <a:sym typeface="Arial"/>
              </a:defRPr>
            </a:lvl1pPr>
          </a:lstStyle>
          <a:p>
            <a:r>
              <a:t>Thank you</a:t>
            </a:r>
          </a:p>
        </p:txBody>
      </p:sp>
      <p:sp>
        <p:nvSpPr>
          <p:cNvPr id="150" name="UNIDR…"/>
          <p:cNvSpPr txBox="1"/>
          <p:nvPr/>
        </p:nvSpPr>
        <p:spPr>
          <a:xfrm>
            <a:off x="14280596" y="5841999"/>
            <a:ext cx="8309646" cy="54356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p>
            <a:pPr algn="l">
              <a:defRPr sz="3700" b="1" spc="-111">
                <a:solidFill>
                  <a:srgbClr val="004B81"/>
                </a:solidFill>
                <a:latin typeface="Arial"/>
                <a:ea typeface="Arial"/>
                <a:cs typeface="Arial"/>
                <a:sym typeface="Arial"/>
              </a:defRPr>
            </a:pPr>
            <a:endParaRPr dirty="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he future…"/>
          <p:cNvSpPr txBox="1"/>
          <p:nvPr/>
        </p:nvSpPr>
        <p:spPr>
          <a:xfrm>
            <a:off x="2683254" y="3164650"/>
            <a:ext cx="9326880" cy="391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p>
            <a:pPr algn="l">
              <a:lnSpc>
                <a:spcPct val="80000"/>
              </a:lnSpc>
              <a:defRPr sz="10000" spc="-300">
                <a:solidFill>
                  <a:srgbClr val="004B81"/>
                </a:solidFill>
                <a:latin typeface="Arial"/>
                <a:ea typeface="Arial"/>
                <a:cs typeface="Arial"/>
                <a:sym typeface="Arial"/>
              </a:defRPr>
            </a:pPr>
            <a:r>
              <a:rPr lang="en-US" dirty="0"/>
              <a:t>............</a:t>
            </a:r>
            <a:endParaRPr dirty="0"/>
          </a:p>
        </p:txBody>
      </p:sp>
      <p:sp>
        <p:nvSpPr>
          <p:cNvPr id="101" name="Bullet point number one lorem ipusm dolorem sit ratlo…"/>
          <p:cNvSpPr txBox="1"/>
          <p:nvPr/>
        </p:nvSpPr>
        <p:spPr>
          <a:xfrm>
            <a:off x="13042636" y="3372007"/>
            <a:ext cx="9326880" cy="54483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p>
            <a:pPr marL="571500" indent="-571500" algn="l">
              <a:spcBef>
                <a:spcPts val="1500"/>
              </a:spcBef>
              <a:buSzPct val="100000"/>
              <a:buFont typeface="Arial" panose="020B0604020202020204" pitchFamily="34" charset="0"/>
              <a:buChar char="•"/>
              <a:defRPr sz="4000">
                <a:solidFill>
                  <a:srgbClr val="2C243B"/>
                </a:solidFill>
                <a:latin typeface="Arial"/>
                <a:ea typeface="Arial"/>
                <a:cs typeface="Arial"/>
                <a:sym typeface="Arial"/>
              </a:defRPr>
            </a:pPr>
            <a:r>
              <a:rPr lang="en-US" dirty="0"/>
              <a:t>…</a:t>
            </a:r>
          </a:p>
          <a:p>
            <a:pPr marL="571500" indent="-571500" algn="l">
              <a:spcBef>
                <a:spcPts val="1500"/>
              </a:spcBef>
              <a:buSzPct val="100000"/>
              <a:buFont typeface="Arial" panose="020B0604020202020204" pitchFamily="34" charset="0"/>
              <a:buChar char="•"/>
              <a:defRPr sz="4000">
                <a:solidFill>
                  <a:srgbClr val="2C243B"/>
                </a:solidFill>
                <a:latin typeface="Arial"/>
                <a:ea typeface="Arial"/>
                <a:cs typeface="Arial"/>
                <a:sym typeface="Arial"/>
              </a:defRPr>
            </a:pPr>
            <a:r>
              <a:rPr lang="en-US" dirty="0"/>
              <a:t>….</a:t>
            </a:r>
          </a:p>
          <a:p>
            <a:pPr marL="571500" indent="-571500" algn="l">
              <a:spcBef>
                <a:spcPts val="1500"/>
              </a:spcBef>
              <a:buSzPct val="100000"/>
              <a:buFont typeface="Arial" panose="020B0604020202020204" pitchFamily="34" charset="0"/>
              <a:buChar char="•"/>
              <a:defRPr sz="4000">
                <a:solidFill>
                  <a:srgbClr val="2C243B"/>
                </a:solidFill>
                <a:latin typeface="Arial"/>
                <a:ea typeface="Arial"/>
                <a:cs typeface="Arial"/>
                <a:sym typeface="Arial"/>
              </a:defRPr>
            </a:pPr>
            <a:r>
              <a:rPr lang="en-US" dirty="0"/>
              <a:t>…</a:t>
            </a:r>
          </a:p>
          <a:p>
            <a:pPr marL="571500" indent="-571500" algn="l">
              <a:spcBef>
                <a:spcPts val="1500"/>
              </a:spcBef>
              <a:buSzPct val="100000"/>
              <a:buFont typeface="Arial" panose="020B0604020202020204" pitchFamily="34" charset="0"/>
              <a:buChar char="•"/>
              <a:defRPr sz="4000">
                <a:solidFill>
                  <a:srgbClr val="2C243B"/>
                </a:solidFill>
                <a:latin typeface="Arial"/>
                <a:ea typeface="Arial"/>
                <a:cs typeface="Arial"/>
                <a:sym typeface="Arial"/>
              </a:defRPr>
            </a:pPr>
            <a:r>
              <a:rPr lang="en-US" dirty="0"/>
              <a:t>…</a:t>
            </a:r>
          </a:p>
          <a:p>
            <a:pPr marL="571500" indent="-571500" algn="l">
              <a:spcBef>
                <a:spcPts val="1500"/>
              </a:spcBef>
              <a:buSzPct val="100000"/>
              <a:buFont typeface="Arial" panose="020B0604020202020204" pitchFamily="34" charset="0"/>
              <a:buChar char="•"/>
              <a:defRPr sz="4000">
                <a:solidFill>
                  <a:srgbClr val="2C243B"/>
                </a:solidFill>
                <a:latin typeface="Arial"/>
                <a:ea typeface="Arial"/>
                <a:cs typeface="Arial"/>
                <a:sym typeface="Arial"/>
              </a:defRPr>
            </a:pPr>
            <a:r>
              <a:rPr lang="en-US" dirty="0"/>
              <a:t>…</a:t>
            </a:r>
          </a:p>
          <a:p>
            <a:pPr marL="571500" indent="-571500" algn="l">
              <a:spcBef>
                <a:spcPts val="1500"/>
              </a:spcBef>
              <a:buSzPct val="100000"/>
              <a:buFont typeface="Arial" panose="020B0604020202020204" pitchFamily="34" charset="0"/>
              <a:buChar char="•"/>
              <a:defRPr sz="4000">
                <a:solidFill>
                  <a:srgbClr val="2C243B"/>
                </a:solidFill>
                <a:latin typeface="Arial"/>
                <a:ea typeface="Arial"/>
                <a:cs typeface="Arial"/>
                <a:sym typeface="Arial"/>
              </a:defRPr>
            </a:pPr>
            <a:r>
              <a:rPr lang="en-US" dirty="0"/>
              <a:t>…</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 name="Image" descr="Image"/>
          <p:cNvPicPr>
            <a:picLocks/>
          </p:cNvPicPr>
          <p:nvPr/>
        </p:nvPicPr>
        <p:blipFill>
          <a:blip r:embed="rId2">
            <a:extLst/>
          </a:blip>
          <a:srcRect l="24595" t="7876" r="17361" b="2414"/>
          <a:stretch>
            <a:fillRect/>
          </a:stretch>
        </p:blipFill>
        <p:spPr>
          <a:xfrm>
            <a:off x="-6581" y="-21376"/>
            <a:ext cx="12210452" cy="12279844"/>
          </a:xfrm>
          <a:prstGeom prst="rect">
            <a:avLst/>
          </a:prstGeom>
          <a:ln w="12700">
            <a:miter lim="400000"/>
          </a:ln>
        </p:spPr>
      </p:pic>
      <p:pic>
        <p:nvPicPr>
          <p:cNvPr id="104" name="Image" descr="Image"/>
          <p:cNvPicPr>
            <a:picLocks/>
          </p:cNvPicPr>
          <p:nvPr/>
        </p:nvPicPr>
        <p:blipFill>
          <a:blip r:embed="rId2">
            <a:extLst/>
          </a:blip>
          <a:srcRect l="24595" t="7876" r="17361" b="2414"/>
          <a:stretch>
            <a:fillRect/>
          </a:stretch>
        </p:blipFill>
        <p:spPr>
          <a:xfrm>
            <a:off x="12198119" y="-21376"/>
            <a:ext cx="12210452" cy="12279844"/>
          </a:xfrm>
          <a:prstGeom prst="rect">
            <a:avLst/>
          </a:prstGeom>
          <a:ln w="12700">
            <a:miter lim="400000"/>
          </a:ln>
        </p:spPr>
      </p:pic>
      <p:sp>
        <p:nvSpPr>
          <p:cNvPr id="105" name="Platform on Disaster Risk Reduction…"/>
          <p:cNvSpPr txBox="1"/>
          <p:nvPr/>
        </p:nvSpPr>
        <p:spPr>
          <a:xfrm>
            <a:off x="3232321" y="12504468"/>
            <a:ext cx="5302047" cy="86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defRPr sz="2500">
                <a:solidFill>
                  <a:srgbClr val="004B81"/>
                </a:solidFill>
                <a:latin typeface="Helvetica"/>
                <a:ea typeface="Helvetica"/>
                <a:cs typeface="Helvetica"/>
                <a:sym typeface="Helvetica"/>
              </a:defRPr>
            </a:pPr>
            <a:r>
              <a:t>Platform on Disaster Risk Reduction</a:t>
            </a:r>
          </a:p>
          <a:p>
            <a:pPr algn="l">
              <a:defRPr sz="2500" b="1">
                <a:solidFill>
                  <a:srgbClr val="004B81"/>
                </a:solidFill>
                <a:latin typeface="Helvetica"/>
                <a:ea typeface="Helvetica"/>
                <a:cs typeface="Helvetica"/>
                <a:sym typeface="Helvetica"/>
              </a:defRPr>
            </a:pPr>
            <a:r>
              <a:t>9-13 October 2018 Tunis, Tunisia</a:t>
            </a:r>
          </a:p>
        </p:txBody>
      </p:sp>
      <p:pic>
        <p:nvPicPr>
          <p:cNvPr id="106" name="Image" descr="Image"/>
          <p:cNvPicPr>
            <a:picLocks noChangeAspect="1"/>
          </p:cNvPicPr>
          <p:nvPr/>
        </p:nvPicPr>
        <p:blipFill>
          <a:blip r:embed="rId3">
            <a:extLst/>
          </a:blip>
          <a:stretch>
            <a:fillRect/>
          </a:stretch>
        </p:blipFill>
        <p:spPr>
          <a:xfrm>
            <a:off x="652905" y="10770410"/>
            <a:ext cx="3087444" cy="3030522"/>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his is an exemple of a quote this is an exemple of a quote.…"/>
          <p:cNvSpPr txBox="1"/>
          <p:nvPr/>
        </p:nvSpPr>
        <p:spPr>
          <a:xfrm>
            <a:off x="5609229" y="4114798"/>
            <a:ext cx="14119102" cy="43152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p>
            <a:pPr algn="l">
              <a:defRPr sz="8000" spc="-239">
                <a:solidFill>
                  <a:srgbClr val="2C243B"/>
                </a:solidFill>
                <a:latin typeface="Arial"/>
                <a:ea typeface="Arial"/>
                <a:cs typeface="Arial"/>
                <a:sym typeface="Arial"/>
              </a:defRPr>
            </a:pPr>
            <a:r>
              <a:t>This is an exemple of a quote this is an exemple of a quote.</a:t>
            </a:r>
          </a:p>
          <a:p>
            <a:pPr algn="l">
              <a:defRPr sz="3000" spc="-90">
                <a:solidFill>
                  <a:srgbClr val="FE6167"/>
                </a:solidFill>
                <a:latin typeface="Arial"/>
                <a:ea typeface="Arial"/>
                <a:cs typeface="Arial"/>
                <a:sym typeface="Arial"/>
              </a:defRPr>
            </a:pPr>
            <a:endParaRPr/>
          </a:p>
          <a:p>
            <a:pPr algn="l">
              <a:defRPr sz="3000" spc="-90">
                <a:solidFill>
                  <a:srgbClr val="004B81"/>
                </a:solidFill>
                <a:latin typeface="Arial"/>
                <a:ea typeface="Arial"/>
                <a:cs typeface="Arial"/>
                <a:sym typeface="Arial"/>
              </a:defRPr>
            </a:pPr>
            <a:r>
              <a:t>Alexandre Jones</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Image" descr="Image"/>
          <p:cNvPicPr>
            <a:picLocks noChangeAspect="1"/>
          </p:cNvPicPr>
          <p:nvPr/>
        </p:nvPicPr>
        <p:blipFill>
          <a:blip r:embed="rId2">
            <a:extLst/>
          </a:blip>
          <a:srcRect t="15171" b="9193"/>
          <a:stretch>
            <a:fillRect/>
          </a:stretch>
        </p:blipFill>
        <p:spPr>
          <a:xfrm>
            <a:off x="-50116" y="-14221"/>
            <a:ext cx="24504195" cy="12352723"/>
          </a:xfrm>
          <a:prstGeom prst="rect">
            <a:avLst/>
          </a:prstGeom>
          <a:ln w="12700">
            <a:miter lim="400000"/>
          </a:ln>
        </p:spPr>
      </p:pic>
      <p:sp>
        <p:nvSpPr>
          <p:cNvPr id="111" name="This is an exemple of a quote this is an exemple of a quote.…"/>
          <p:cNvSpPr txBox="1"/>
          <p:nvPr/>
        </p:nvSpPr>
        <p:spPr>
          <a:xfrm>
            <a:off x="2142277" y="2267756"/>
            <a:ext cx="11934023" cy="58709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p>
            <a:pPr algn="l">
              <a:defRPr sz="8000" spc="-239">
                <a:solidFill>
                  <a:srgbClr val="FFFFFF"/>
                </a:solidFill>
                <a:latin typeface="Arial"/>
                <a:ea typeface="Arial"/>
                <a:cs typeface="Arial"/>
                <a:sym typeface="Arial"/>
              </a:defRPr>
            </a:pPr>
            <a:r>
              <a:t>This is an exemple of a quote this is an exemple of a quote.</a:t>
            </a:r>
          </a:p>
          <a:p>
            <a:pPr algn="l">
              <a:defRPr sz="3000" spc="-90">
                <a:solidFill>
                  <a:srgbClr val="FE6167"/>
                </a:solidFill>
                <a:latin typeface="Arial"/>
                <a:ea typeface="Arial"/>
                <a:cs typeface="Arial"/>
                <a:sym typeface="Arial"/>
              </a:defRPr>
            </a:pPr>
            <a:endParaRPr/>
          </a:p>
          <a:p>
            <a:pPr algn="l">
              <a:defRPr sz="3000" spc="-90">
                <a:solidFill>
                  <a:srgbClr val="FFFFFF"/>
                </a:solidFill>
                <a:latin typeface="Arial"/>
                <a:ea typeface="Arial"/>
                <a:cs typeface="Arial"/>
                <a:sym typeface="Arial"/>
              </a:defRPr>
            </a:pPr>
            <a:r>
              <a:t>Alexandre Jones</a:t>
            </a:r>
          </a:p>
        </p:txBody>
      </p:sp>
      <p:sp>
        <p:nvSpPr>
          <p:cNvPr id="112" name="Platform on Disaster Risk Reduction…"/>
          <p:cNvSpPr txBox="1"/>
          <p:nvPr/>
        </p:nvSpPr>
        <p:spPr>
          <a:xfrm>
            <a:off x="3232321" y="12504468"/>
            <a:ext cx="5302047" cy="86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defRPr sz="2500">
                <a:solidFill>
                  <a:srgbClr val="004B81"/>
                </a:solidFill>
                <a:latin typeface="Helvetica"/>
                <a:ea typeface="Helvetica"/>
                <a:cs typeface="Helvetica"/>
                <a:sym typeface="Helvetica"/>
              </a:defRPr>
            </a:pPr>
            <a:r>
              <a:t>Platform on Disaster Risk Reduction</a:t>
            </a:r>
          </a:p>
          <a:p>
            <a:pPr algn="l">
              <a:defRPr sz="2500" b="1">
                <a:solidFill>
                  <a:srgbClr val="004B81"/>
                </a:solidFill>
                <a:latin typeface="Helvetica"/>
                <a:ea typeface="Helvetica"/>
                <a:cs typeface="Helvetica"/>
                <a:sym typeface="Helvetica"/>
              </a:defRPr>
            </a:pPr>
            <a:r>
              <a:t>9-13 October 2018 Tunis, Tunisia</a:t>
            </a:r>
          </a:p>
        </p:txBody>
      </p:sp>
      <p:pic>
        <p:nvPicPr>
          <p:cNvPr id="113" name="Image" descr="Image"/>
          <p:cNvPicPr>
            <a:picLocks noChangeAspect="1"/>
          </p:cNvPicPr>
          <p:nvPr/>
        </p:nvPicPr>
        <p:blipFill>
          <a:blip r:embed="rId3">
            <a:extLst/>
          </a:blip>
          <a:stretch>
            <a:fillRect/>
          </a:stretch>
        </p:blipFill>
        <p:spPr>
          <a:xfrm>
            <a:off x="652905" y="10770410"/>
            <a:ext cx="3087444" cy="3030522"/>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This is a statement paragraph et fugitature, cus acero ipsam quam, expeditium quunti nosam utem quame paris ut officium iundebit ma et aceatquat acerisc iendige nisciet labo. Tectate recest aut optatque venduntur aut id est"/>
          <p:cNvSpPr txBox="1"/>
          <p:nvPr/>
        </p:nvSpPr>
        <p:spPr>
          <a:xfrm>
            <a:off x="3904200" y="4140198"/>
            <a:ext cx="18118014" cy="54356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l">
              <a:defRPr sz="6000" spc="-180">
                <a:latin typeface="Akkurat Regular"/>
                <a:ea typeface="Akkurat Regular"/>
                <a:cs typeface="Akkurat Regular"/>
                <a:sym typeface="Akkurat Regular"/>
              </a:defRPr>
            </a:lvl1pPr>
          </a:lstStyle>
          <a:p>
            <a:r>
              <a:rPr lang="en-US" dirty="0"/>
              <a:t>……………………………….</a:t>
            </a:r>
            <a:endParaRPr dirty="0"/>
          </a:p>
        </p:txBody>
      </p:sp>
      <p:sp>
        <p:nvSpPr>
          <p:cNvPr id="116" name="The future is now"/>
          <p:cNvSpPr txBox="1"/>
          <p:nvPr/>
        </p:nvSpPr>
        <p:spPr>
          <a:xfrm>
            <a:off x="3845560" y="2478850"/>
            <a:ext cx="9326880" cy="20840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algn="l">
              <a:lnSpc>
                <a:spcPct val="80000"/>
              </a:lnSpc>
              <a:defRPr sz="10000" spc="-300">
                <a:solidFill>
                  <a:srgbClr val="004B81"/>
                </a:solidFill>
                <a:latin typeface="Arial"/>
                <a:ea typeface="Arial"/>
                <a:cs typeface="Arial"/>
                <a:sym typeface="Arial"/>
              </a:defRPr>
            </a:lvl1pPr>
          </a:lstStyle>
          <a:p>
            <a:r>
              <a:rPr lang="en-US" dirty="0"/>
              <a:t>TITLE</a:t>
            </a:r>
            <a:endParaRPr dirty="0"/>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The Lift conference has established itself as one of Europe key event for identifying and anticipating innovation in a disruptive and fast changing business world.…"/>
          <p:cNvSpPr txBox="1"/>
          <p:nvPr/>
        </p:nvSpPr>
        <p:spPr>
          <a:xfrm>
            <a:off x="13722007" y="4133849"/>
            <a:ext cx="8875480" cy="54483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p>
            <a:pPr algn="l">
              <a:defRPr sz="3000">
                <a:solidFill>
                  <a:srgbClr val="2C243B"/>
                </a:solidFill>
                <a:latin typeface="Akkurat Regular"/>
                <a:ea typeface="Akkurat Regular"/>
                <a:cs typeface="Akkurat Regular"/>
                <a:sym typeface="Akkurat Regular"/>
              </a:defRPr>
            </a:pPr>
            <a:r>
              <a:rPr lang="en-US" dirty="0"/>
              <a:t>…………………..</a:t>
            </a:r>
            <a:r>
              <a:rPr dirty="0"/>
              <a:t>.</a:t>
            </a:r>
          </a:p>
        </p:txBody>
      </p:sp>
      <p:pic>
        <p:nvPicPr>
          <p:cNvPr id="119" name="Image" descr="Image"/>
          <p:cNvPicPr>
            <a:picLocks/>
          </p:cNvPicPr>
          <p:nvPr/>
        </p:nvPicPr>
        <p:blipFill>
          <a:blip r:embed="rId2">
            <a:extLst/>
          </a:blip>
          <a:srcRect l="24595" t="7876" r="17361" b="2414"/>
          <a:stretch>
            <a:fillRect/>
          </a:stretch>
        </p:blipFill>
        <p:spPr>
          <a:xfrm>
            <a:off x="-6581" y="-21376"/>
            <a:ext cx="12210452" cy="12279844"/>
          </a:xfrm>
          <a:prstGeom prst="rect">
            <a:avLst/>
          </a:prstGeom>
          <a:ln w="12700">
            <a:miter lim="400000"/>
          </a:ln>
        </p:spPr>
      </p:pic>
      <p:sp>
        <p:nvSpPr>
          <p:cNvPr id="120" name="Platform for Disaster Risk Reduction…"/>
          <p:cNvSpPr txBox="1"/>
          <p:nvPr/>
        </p:nvSpPr>
        <p:spPr>
          <a:xfrm>
            <a:off x="3232321" y="12504468"/>
            <a:ext cx="5319410" cy="86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defRPr sz="2500">
                <a:solidFill>
                  <a:srgbClr val="FFFFFF"/>
                </a:solidFill>
                <a:latin typeface="Helvetica"/>
                <a:ea typeface="Helvetica"/>
                <a:cs typeface="Helvetica"/>
                <a:sym typeface="Helvetica"/>
              </a:defRPr>
            </a:pPr>
            <a:r>
              <a:t>Platform for Disaster Risk Reduction</a:t>
            </a:r>
          </a:p>
          <a:p>
            <a:pPr algn="l">
              <a:defRPr sz="2500" b="1">
                <a:solidFill>
                  <a:srgbClr val="FFFFFF"/>
                </a:solidFill>
                <a:latin typeface="Helvetica"/>
                <a:ea typeface="Helvetica"/>
                <a:cs typeface="Helvetica"/>
                <a:sym typeface="Helvetica"/>
              </a:defRPr>
            </a:pPr>
            <a:r>
              <a:t>9-13 October 2018 Tunis, Tunisia</a:t>
            </a:r>
          </a:p>
        </p:txBody>
      </p:sp>
      <p:pic>
        <p:nvPicPr>
          <p:cNvPr id="121" name="Image" descr="Image"/>
          <p:cNvPicPr>
            <a:picLocks noChangeAspect="1"/>
          </p:cNvPicPr>
          <p:nvPr/>
        </p:nvPicPr>
        <p:blipFill>
          <a:blip r:embed="rId3">
            <a:extLst/>
          </a:blip>
          <a:stretch>
            <a:fillRect/>
          </a:stretch>
        </p:blipFill>
        <p:spPr>
          <a:xfrm>
            <a:off x="652905" y="10770410"/>
            <a:ext cx="3087444" cy="3030522"/>
          </a:xfrm>
          <a:prstGeom prst="rect">
            <a:avLst/>
          </a:prstGeom>
          <a:ln w="12700">
            <a:miter lim="400000"/>
          </a:ln>
        </p:spPr>
      </p:pic>
      <p:sp>
        <p:nvSpPr>
          <p:cNvPr id="122" name="The future is now"/>
          <p:cNvSpPr txBox="1"/>
          <p:nvPr/>
        </p:nvSpPr>
        <p:spPr>
          <a:xfrm>
            <a:off x="13681454" y="3042891"/>
            <a:ext cx="9326880" cy="10387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algn="l">
              <a:lnSpc>
                <a:spcPct val="80000"/>
              </a:lnSpc>
              <a:defRPr spc="-150">
                <a:solidFill>
                  <a:srgbClr val="004B81"/>
                </a:solidFill>
                <a:latin typeface="Arial"/>
                <a:ea typeface="Arial"/>
                <a:cs typeface="Arial"/>
                <a:sym typeface="Arial"/>
              </a:defRPr>
            </a:lvl1pPr>
          </a:lstStyle>
          <a:p>
            <a:r>
              <a:rPr lang="en-US" dirty="0"/>
              <a:t>TITLE</a:t>
            </a:r>
            <a:endParaRPr dirty="0"/>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Image" descr="Image"/>
          <p:cNvPicPr>
            <a:picLocks noGrp="1" noChangeAspect="1"/>
          </p:cNvPicPr>
          <p:nvPr>
            <p:ph type="pic" idx="13"/>
          </p:nvPr>
        </p:nvPicPr>
        <p:blipFill>
          <a:blip r:embed="rId2">
            <a:extLst/>
          </a:blip>
          <a:srcRect l="21145" r="14368"/>
          <a:stretch>
            <a:fillRect/>
          </a:stretch>
        </p:blipFill>
        <p:spPr>
          <a:xfrm>
            <a:off x="12532686" y="-23187"/>
            <a:ext cx="11875876" cy="12277368"/>
          </a:xfrm>
          <a:prstGeom prst="rect">
            <a:avLst/>
          </a:prstGeom>
        </p:spPr>
      </p:pic>
      <p:pic>
        <p:nvPicPr>
          <p:cNvPr id="125" name="Image" descr="Image"/>
          <p:cNvPicPr>
            <a:picLocks noGrp="1" noChangeAspect="1"/>
          </p:cNvPicPr>
          <p:nvPr>
            <p:ph type="pic" idx="14"/>
          </p:nvPr>
        </p:nvPicPr>
        <p:blipFill>
          <a:blip r:embed="rId3">
            <a:extLst/>
          </a:blip>
          <a:srcRect r="2874" b="26884"/>
          <a:stretch>
            <a:fillRect/>
          </a:stretch>
        </p:blipFill>
        <p:spPr>
          <a:xfrm flipH="1">
            <a:off x="-70237" y="6248318"/>
            <a:ext cx="12504696" cy="6042414"/>
          </a:xfrm>
          <a:prstGeom prst="rect">
            <a:avLst/>
          </a:prstGeom>
        </p:spPr>
      </p:pic>
      <p:pic>
        <p:nvPicPr>
          <p:cNvPr id="126" name="Image" descr="Image"/>
          <p:cNvPicPr>
            <a:picLocks noGrp="1" noChangeAspect="1"/>
          </p:cNvPicPr>
          <p:nvPr>
            <p:ph type="pic" idx="15"/>
          </p:nvPr>
        </p:nvPicPr>
        <p:blipFill>
          <a:blip r:embed="rId4">
            <a:extLst/>
          </a:blip>
          <a:srcRect l="119" t="2435" r="1612" b="24828"/>
          <a:stretch>
            <a:fillRect/>
          </a:stretch>
        </p:blipFill>
        <p:spPr>
          <a:prstGeom prst="rect">
            <a:avLst/>
          </a:prstGeom>
        </p:spPr>
      </p:pic>
      <p:sp>
        <p:nvSpPr>
          <p:cNvPr id="127" name="Platform on Disaster Risk Reduction…"/>
          <p:cNvSpPr txBox="1"/>
          <p:nvPr/>
        </p:nvSpPr>
        <p:spPr>
          <a:xfrm>
            <a:off x="3232321" y="12504468"/>
            <a:ext cx="5302047" cy="86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defRPr sz="2500">
                <a:solidFill>
                  <a:srgbClr val="004B81"/>
                </a:solidFill>
                <a:latin typeface="Helvetica"/>
                <a:ea typeface="Helvetica"/>
                <a:cs typeface="Helvetica"/>
                <a:sym typeface="Helvetica"/>
              </a:defRPr>
            </a:pPr>
            <a:r>
              <a:t>Platform on Disaster Risk Reduction</a:t>
            </a:r>
          </a:p>
          <a:p>
            <a:pPr algn="l">
              <a:defRPr sz="2500" b="1">
                <a:solidFill>
                  <a:srgbClr val="004B81"/>
                </a:solidFill>
                <a:latin typeface="Helvetica"/>
                <a:ea typeface="Helvetica"/>
                <a:cs typeface="Helvetica"/>
                <a:sym typeface="Helvetica"/>
              </a:defRPr>
            </a:pPr>
            <a:r>
              <a:t>9-13 October 2018 Tunis, Tunisia</a:t>
            </a:r>
          </a:p>
        </p:txBody>
      </p:sp>
      <p:pic>
        <p:nvPicPr>
          <p:cNvPr id="128" name="Image" descr="Image"/>
          <p:cNvPicPr>
            <a:picLocks noChangeAspect="1"/>
          </p:cNvPicPr>
          <p:nvPr/>
        </p:nvPicPr>
        <p:blipFill>
          <a:blip r:embed="rId5">
            <a:extLst/>
          </a:blip>
          <a:stretch>
            <a:fillRect/>
          </a:stretch>
        </p:blipFill>
        <p:spPr>
          <a:xfrm>
            <a:off x="652905" y="10770410"/>
            <a:ext cx="3087444" cy="3030522"/>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Official partners"/>
          <p:cNvSpPr txBox="1"/>
          <p:nvPr/>
        </p:nvSpPr>
        <p:spPr>
          <a:xfrm>
            <a:off x="2683254" y="2382491"/>
            <a:ext cx="9326880" cy="10387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algn="l">
              <a:lnSpc>
                <a:spcPct val="80000"/>
              </a:lnSpc>
              <a:defRPr sz="4000" spc="-119">
                <a:solidFill>
                  <a:srgbClr val="004B81"/>
                </a:solidFill>
                <a:latin typeface="Akkurat Regular"/>
                <a:ea typeface="Akkurat Regular"/>
                <a:cs typeface="Akkurat Regular"/>
                <a:sym typeface="Akkurat Regular"/>
              </a:defRPr>
            </a:lvl1pPr>
          </a:lstStyle>
          <a:p>
            <a:r>
              <a:rPr lang="en-US" dirty="0"/>
              <a:t>……..</a:t>
            </a:r>
            <a:endParaRPr dirty="0"/>
          </a:p>
        </p:txBody>
      </p:sp>
      <p:sp>
        <p:nvSpPr>
          <p:cNvPr id="131" name="Rectangle"/>
          <p:cNvSpPr/>
          <p:nvPr/>
        </p:nvSpPr>
        <p:spPr>
          <a:xfrm>
            <a:off x="2739930" y="3845504"/>
            <a:ext cx="3907197" cy="2016978"/>
          </a:xfrm>
          <a:prstGeom prst="rect">
            <a:avLst/>
          </a:prstGeom>
          <a:solidFill>
            <a:srgbClr val="FFFFFF"/>
          </a:solidFill>
          <a:ln w="12700">
            <a:miter lim="400000"/>
          </a:ln>
        </p:spPr>
        <p:txBody>
          <a:bodyPr lIns="50800" tIns="50800" rIns="50800" bIns="50800" anchor="ctr"/>
          <a:lstStyle/>
          <a:p>
            <a:pPr>
              <a:defRPr sz="3200">
                <a:solidFill>
                  <a:srgbClr val="FFFFFF"/>
                </a:solidFill>
              </a:defRPr>
            </a:pPr>
            <a:endParaRPr/>
          </a:p>
        </p:txBody>
      </p:sp>
      <p:sp>
        <p:nvSpPr>
          <p:cNvPr id="132" name="Rectangle"/>
          <p:cNvSpPr/>
          <p:nvPr/>
        </p:nvSpPr>
        <p:spPr>
          <a:xfrm>
            <a:off x="7195868" y="3845504"/>
            <a:ext cx="3907197" cy="2016978"/>
          </a:xfrm>
          <a:prstGeom prst="rect">
            <a:avLst/>
          </a:prstGeom>
          <a:solidFill>
            <a:srgbClr val="FFFFFF"/>
          </a:solidFill>
          <a:ln w="12700">
            <a:miter lim="400000"/>
          </a:ln>
        </p:spPr>
        <p:txBody>
          <a:bodyPr lIns="50800" tIns="50800" rIns="50800" bIns="50800" anchor="ctr"/>
          <a:lstStyle/>
          <a:p>
            <a:pPr>
              <a:defRPr sz="3200">
                <a:solidFill>
                  <a:srgbClr val="FFFFFF"/>
                </a:solidFill>
              </a:defRPr>
            </a:pPr>
            <a:endParaRPr/>
          </a:p>
        </p:txBody>
      </p:sp>
      <p:sp>
        <p:nvSpPr>
          <p:cNvPr id="133" name="Rectangle"/>
          <p:cNvSpPr/>
          <p:nvPr/>
        </p:nvSpPr>
        <p:spPr>
          <a:xfrm>
            <a:off x="11651807" y="3845504"/>
            <a:ext cx="3907197" cy="2016978"/>
          </a:xfrm>
          <a:prstGeom prst="rect">
            <a:avLst/>
          </a:prstGeom>
          <a:solidFill>
            <a:srgbClr val="FFFFFF"/>
          </a:solidFill>
          <a:ln w="12700">
            <a:miter lim="400000"/>
          </a:ln>
        </p:spPr>
        <p:txBody>
          <a:bodyPr lIns="50800" tIns="50800" rIns="50800" bIns="50800" anchor="ctr"/>
          <a:lstStyle/>
          <a:p>
            <a:pPr>
              <a:defRPr sz="3200">
                <a:solidFill>
                  <a:srgbClr val="FFFFFF"/>
                </a:solidFill>
              </a:defRPr>
            </a:pPr>
            <a:endParaRPr/>
          </a:p>
        </p:txBody>
      </p:sp>
      <p:sp>
        <p:nvSpPr>
          <p:cNvPr id="134" name="Rectangle"/>
          <p:cNvSpPr/>
          <p:nvPr/>
        </p:nvSpPr>
        <p:spPr>
          <a:xfrm>
            <a:off x="16107745" y="3845504"/>
            <a:ext cx="3907197" cy="2016978"/>
          </a:xfrm>
          <a:prstGeom prst="rect">
            <a:avLst/>
          </a:prstGeom>
          <a:solidFill>
            <a:srgbClr val="FFFFFF"/>
          </a:solidFill>
          <a:ln w="12700">
            <a:miter lim="400000"/>
          </a:ln>
        </p:spPr>
        <p:txBody>
          <a:bodyPr lIns="50800" tIns="50800" rIns="50800" bIns="50800" anchor="ctr"/>
          <a:lstStyle/>
          <a:p>
            <a:pPr>
              <a:defRPr sz="3200">
                <a:solidFill>
                  <a:srgbClr val="FFFFFF"/>
                </a:solidFill>
              </a:defRPr>
            </a:pPr>
            <a:endParaRPr/>
          </a:p>
        </p:txBody>
      </p:sp>
      <p:sp>
        <p:nvSpPr>
          <p:cNvPr id="135" name="Rectangle"/>
          <p:cNvSpPr/>
          <p:nvPr/>
        </p:nvSpPr>
        <p:spPr>
          <a:xfrm>
            <a:off x="2739930" y="6286789"/>
            <a:ext cx="3907197" cy="2016978"/>
          </a:xfrm>
          <a:prstGeom prst="rect">
            <a:avLst/>
          </a:prstGeom>
          <a:solidFill>
            <a:srgbClr val="FFFFFF"/>
          </a:solidFill>
          <a:ln w="12700">
            <a:miter lim="400000"/>
          </a:ln>
        </p:spPr>
        <p:txBody>
          <a:bodyPr lIns="50800" tIns="50800" rIns="50800" bIns="50800" anchor="ctr"/>
          <a:lstStyle/>
          <a:p>
            <a:pPr>
              <a:defRPr sz="3200">
                <a:solidFill>
                  <a:srgbClr val="FFFFFF"/>
                </a:solidFill>
              </a:defRPr>
            </a:pPr>
            <a:endParaRPr/>
          </a:p>
        </p:txBody>
      </p:sp>
      <p:sp>
        <p:nvSpPr>
          <p:cNvPr id="136" name="Rectangle"/>
          <p:cNvSpPr/>
          <p:nvPr/>
        </p:nvSpPr>
        <p:spPr>
          <a:xfrm>
            <a:off x="7195868" y="6286789"/>
            <a:ext cx="3907197" cy="2016978"/>
          </a:xfrm>
          <a:prstGeom prst="rect">
            <a:avLst/>
          </a:prstGeom>
          <a:solidFill>
            <a:srgbClr val="FFFFFF"/>
          </a:solidFill>
          <a:ln w="12700">
            <a:miter lim="400000"/>
          </a:ln>
        </p:spPr>
        <p:txBody>
          <a:bodyPr lIns="50800" tIns="50800" rIns="50800" bIns="50800" anchor="ctr"/>
          <a:lstStyle/>
          <a:p>
            <a:pPr>
              <a:defRPr sz="3200">
                <a:solidFill>
                  <a:srgbClr val="FFFFFF"/>
                </a:solidFill>
              </a:defRPr>
            </a:pPr>
            <a:endParaRPr/>
          </a:p>
        </p:txBody>
      </p:sp>
      <p:sp>
        <p:nvSpPr>
          <p:cNvPr id="137" name="Rectangle"/>
          <p:cNvSpPr/>
          <p:nvPr/>
        </p:nvSpPr>
        <p:spPr>
          <a:xfrm>
            <a:off x="11651807" y="6286789"/>
            <a:ext cx="3907197" cy="2016978"/>
          </a:xfrm>
          <a:prstGeom prst="rect">
            <a:avLst/>
          </a:prstGeom>
          <a:solidFill>
            <a:srgbClr val="FFFFFF"/>
          </a:solidFill>
          <a:ln w="12700">
            <a:miter lim="400000"/>
          </a:ln>
        </p:spPr>
        <p:txBody>
          <a:bodyPr lIns="50800" tIns="50800" rIns="50800" bIns="50800" anchor="ctr"/>
          <a:lstStyle/>
          <a:p>
            <a:pPr>
              <a:defRPr sz="3200">
                <a:solidFill>
                  <a:srgbClr val="FFFFFF"/>
                </a:solidFill>
              </a:defRPr>
            </a:pPr>
            <a:endParaRPr/>
          </a:p>
        </p:txBody>
      </p:sp>
      <p:sp>
        <p:nvSpPr>
          <p:cNvPr id="138" name="Rectangle"/>
          <p:cNvSpPr/>
          <p:nvPr/>
        </p:nvSpPr>
        <p:spPr>
          <a:xfrm>
            <a:off x="16107745" y="6286789"/>
            <a:ext cx="3907197" cy="2016978"/>
          </a:xfrm>
          <a:prstGeom prst="rect">
            <a:avLst/>
          </a:prstGeom>
          <a:solidFill>
            <a:srgbClr val="FFFFFF"/>
          </a:solidFill>
          <a:ln w="12700">
            <a:miter lim="400000"/>
          </a:ln>
        </p:spPr>
        <p:txBody>
          <a:bodyPr lIns="50800" tIns="50800" rIns="50800" bIns="50800" anchor="ctr"/>
          <a:lstStyle/>
          <a:p>
            <a:pPr>
              <a:defRPr sz="3200">
                <a:solidFill>
                  <a:srgbClr val="FFFFFF"/>
                </a:solidFill>
              </a:defRPr>
            </a:pPr>
            <a:endParaRP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TotalTime>
  <Words>93</Words>
  <Application>Microsoft Office PowerPoint</Application>
  <PresentationFormat>Custom</PresentationFormat>
  <Paragraphs>27</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Akkurat Regular</vt:lpstr>
      <vt:lpstr>Arial</vt:lpstr>
      <vt:lpstr>Helvetica</vt:lpstr>
      <vt:lpstr>Helvetica Light</vt:lpstr>
      <vt:lpstr>Helvetica Neue</vt:lpstr>
      <vt:lpstr>Helvetica Neue Medium</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Ragy Saro</dc:creator>
  <cp:lastModifiedBy>Ragy Saro</cp:lastModifiedBy>
  <cp:revision>2</cp:revision>
  <dcterms:modified xsi:type="dcterms:W3CDTF">2018-10-05T08:48:57Z</dcterms:modified>
</cp:coreProperties>
</file>